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1.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notesSlides/notesSlide2.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3.xml" ContentType="application/vnd.openxmlformats-officedocument.presentationml.notesSlide+xml"/>
  <Override PartName="/ppt/tags/tag20.xml" ContentType="application/vnd.openxmlformats-officedocument.presentationml.tags+xml"/>
  <Override PartName="/ppt/notesSlides/notesSlide4.xml" ContentType="application/vnd.openxmlformats-officedocument.presentationml.notesSlide+xml"/>
  <Override PartName="/ppt/tags/tag21.xml" ContentType="application/vnd.openxmlformats-officedocument.presentationml.tags+xml"/>
  <Override PartName="/ppt/notesSlides/notesSlide5.xml" ContentType="application/vnd.openxmlformats-officedocument.presentationml.notesSlide+xml"/>
  <Override PartName="/ppt/tags/tag22.xml" ContentType="application/vnd.openxmlformats-officedocument.presentationml.tags+xml"/>
  <Override PartName="/ppt/notesSlides/notesSlide6.xml" ContentType="application/vnd.openxmlformats-officedocument.presentationml.notesSlide+xml"/>
  <Override PartName="/ppt/tags/tag23.xml" ContentType="application/vnd.openxmlformats-officedocument.presentationml.tags+xml"/>
  <Override PartName="/ppt/notesSlides/notesSlide7.xml" ContentType="application/vnd.openxmlformats-officedocument.presentationml.notesSlide+xml"/>
  <Override PartName="/ppt/tags/tag24.xml" ContentType="application/vnd.openxmlformats-officedocument.presentationml.tags+xml"/>
  <Override PartName="/ppt/notesSlides/notesSlide8.xml" ContentType="application/vnd.openxmlformats-officedocument.presentationml.notesSlide+xml"/>
  <Override PartName="/ppt/tags/tag25.xml" ContentType="application/vnd.openxmlformats-officedocument.presentationml.tags+xml"/>
  <Override PartName="/ppt/notesSlides/notesSlide9.xml" ContentType="application/vnd.openxmlformats-officedocument.presentationml.notesSlide+xml"/>
  <Override PartName="/ppt/tags/tag26.xml" ContentType="application/vnd.openxmlformats-officedocument.presentationml.tags+xml"/>
  <Override PartName="/ppt/notesSlides/notesSlide10.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3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84" r:id="rId28"/>
    <p:sldId id="279" r:id="rId29"/>
    <p:sldId id="282" r:id="rId30"/>
    <p:sldId id="281" r:id="rId31"/>
    <p:sldId id="280" r:id="rId32"/>
    <p:sldId id="283" r:id="rId33"/>
  </p:sldIdLst>
  <p:sldSz cx="12192000" cy="6858000"/>
  <p:notesSz cx="6858000" cy="9144000"/>
  <p:custDataLst>
    <p:tags r:id="rId3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4698A"/>
    <a:srgbClr val="AAB3C4"/>
    <a:srgbClr val="818EA8"/>
    <a:srgbClr val="2E426B"/>
    <a:srgbClr val="D4D9E0"/>
    <a:srgbClr val="E8E8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429B4D-DF3E-40BD-B9BD-91A9CECED991}" v="56" dt="2022-03-11T17:23:31.74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13" autoAdjust="0"/>
    <p:restoredTop sz="80366" autoAdjust="0"/>
  </p:normalViewPr>
  <p:slideViewPr>
    <p:cSldViewPr snapToGrid="0" snapToObjects="1">
      <p:cViewPr varScale="1">
        <p:scale>
          <a:sx n="57" d="100"/>
          <a:sy n="57" d="100"/>
        </p:scale>
        <p:origin x="78" y="750"/>
      </p:cViewPr>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gs" Target="tags/tag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chneider, Elizabeth" userId="1fda9e5f-916a-4897-bd54-795c04b3c415" providerId="ADAL" clId="{4192EB39-712F-4663-84FF-DA163E8AF455}"/>
    <pc:docChg chg="undo custSel addSld modSld sldOrd">
      <pc:chgData name="Schneider, Elizabeth" userId="1fda9e5f-916a-4897-bd54-795c04b3c415" providerId="ADAL" clId="{4192EB39-712F-4663-84FF-DA163E8AF455}" dt="2022-03-08T17:51:20.841" v="490" actId="120"/>
      <pc:docMkLst>
        <pc:docMk/>
      </pc:docMkLst>
      <pc:sldChg chg="addSp delSp modSp add mod modNotesTx">
        <pc:chgData name="Schneider, Elizabeth" userId="1fda9e5f-916a-4897-bd54-795c04b3c415" providerId="ADAL" clId="{4192EB39-712F-4663-84FF-DA163E8AF455}" dt="2022-03-08T17:34:24.598" v="116" actId="404"/>
        <pc:sldMkLst>
          <pc:docMk/>
          <pc:sldMk cId="3317438997" sldId="276"/>
        </pc:sldMkLst>
        <pc:spChg chg="mod">
          <ac:chgData name="Schneider, Elizabeth" userId="1fda9e5f-916a-4897-bd54-795c04b3c415" providerId="ADAL" clId="{4192EB39-712F-4663-84FF-DA163E8AF455}" dt="2022-03-08T17:34:24.598" v="116" actId="404"/>
          <ac:spMkLst>
            <pc:docMk/>
            <pc:sldMk cId="3317438997" sldId="276"/>
            <ac:spMk id="2" creationId="{35660E7B-219B-44EF-8B4A-CA04978ACE4D}"/>
          </ac:spMkLst>
        </pc:spChg>
        <pc:spChg chg="mod">
          <ac:chgData name="Schneider, Elizabeth" userId="1fda9e5f-916a-4897-bd54-795c04b3c415" providerId="ADAL" clId="{4192EB39-712F-4663-84FF-DA163E8AF455}" dt="2022-03-08T17:28:15.407" v="6" actId="948"/>
          <ac:spMkLst>
            <pc:docMk/>
            <pc:sldMk cId="3317438997" sldId="276"/>
            <ac:spMk id="3" creationId="{59B9E5C4-325A-401E-9C61-E8BD4645073A}"/>
          </ac:spMkLst>
        </pc:spChg>
        <pc:picChg chg="del">
          <ac:chgData name="Schneider, Elizabeth" userId="1fda9e5f-916a-4897-bd54-795c04b3c415" providerId="ADAL" clId="{4192EB39-712F-4663-84FF-DA163E8AF455}" dt="2022-03-08T17:28:23.452" v="7" actId="478"/>
          <ac:picMkLst>
            <pc:docMk/>
            <pc:sldMk cId="3317438997" sldId="276"/>
            <ac:picMk id="7" creationId="{2A6571D5-0228-49A6-AFFB-AC129774394D}"/>
          </ac:picMkLst>
        </pc:picChg>
        <pc:picChg chg="add mod">
          <ac:chgData name="Schneider, Elizabeth" userId="1fda9e5f-916a-4897-bd54-795c04b3c415" providerId="ADAL" clId="{4192EB39-712F-4663-84FF-DA163E8AF455}" dt="2022-03-08T17:28:53.183" v="12" actId="1076"/>
          <ac:picMkLst>
            <pc:docMk/>
            <pc:sldMk cId="3317438997" sldId="276"/>
            <ac:picMk id="8" creationId="{E7FE1C30-49EF-49B3-876F-4D3B034963FB}"/>
          </ac:picMkLst>
        </pc:picChg>
      </pc:sldChg>
      <pc:sldChg chg="addSp delSp modSp new mod">
        <pc:chgData name="Schneider, Elizabeth" userId="1fda9e5f-916a-4897-bd54-795c04b3c415" providerId="ADAL" clId="{4192EB39-712F-4663-84FF-DA163E8AF455}" dt="2022-03-08T17:34:28.540" v="118" actId="404"/>
        <pc:sldMkLst>
          <pc:docMk/>
          <pc:sldMk cId="1228930853" sldId="277"/>
        </pc:sldMkLst>
        <pc:spChg chg="del mod">
          <ac:chgData name="Schneider, Elizabeth" userId="1fda9e5f-916a-4897-bd54-795c04b3c415" providerId="ADAL" clId="{4192EB39-712F-4663-84FF-DA163E8AF455}" dt="2022-03-08T17:31:18.210" v="19" actId="478"/>
          <ac:spMkLst>
            <pc:docMk/>
            <pc:sldMk cId="1228930853" sldId="277"/>
            <ac:spMk id="2" creationId="{08EEE3DD-2318-4608-888C-5EA76834E63B}"/>
          </ac:spMkLst>
        </pc:spChg>
        <pc:spChg chg="mod">
          <ac:chgData name="Schneider, Elizabeth" userId="1fda9e5f-916a-4897-bd54-795c04b3c415" providerId="ADAL" clId="{4192EB39-712F-4663-84FF-DA163E8AF455}" dt="2022-03-08T17:33:34.819" v="80" actId="14100"/>
          <ac:spMkLst>
            <pc:docMk/>
            <pc:sldMk cId="1228930853" sldId="277"/>
            <ac:spMk id="3" creationId="{1AA7D9FB-43D2-4013-9EDF-08A52A2839F5}"/>
          </ac:spMkLst>
        </pc:spChg>
        <pc:spChg chg="add del mod">
          <ac:chgData name="Schneider, Elizabeth" userId="1fda9e5f-916a-4897-bd54-795c04b3c415" providerId="ADAL" clId="{4192EB39-712F-4663-84FF-DA163E8AF455}" dt="2022-03-08T17:31:20.879" v="20" actId="478"/>
          <ac:spMkLst>
            <pc:docMk/>
            <pc:sldMk cId="1228930853" sldId="277"/>
            <ac:spMk id="6" creationId="{600723EC-1321-4F49-A199-7FD9BE841BB0}"/>
          </ac:spMkLst>
        </pc:spChg>
        <pc:spChg chg="add mod">
          <ac:chgData name="Schneider, Elizabeth" userId="1fda9e5f-916a-4897-bd54-795c04b3c415" providerId="ADAL" clId="{4192EB39-712F-4663-84FF-DA163E8AF455}" dt="2022-03-08T17:34:28.540" v="118" actId="404"/>
          <ac:spMkLst>
            <pc:docMk/>
            <pc:sldMk cId="1228930853" sldId="277"/>
            <ac:spMk id="7" creationId="{4E3E6398-8A21-4C36-BCA0-188C49D4E2A4}"/>
          </ac:spMkLst>
        </pc:spChg>
        <pc:spChg chg="add mod">
          <ac:chgData name="Schneider, Elizabeth" userId="1fda9e5f-916a-4897-bd54-795c04b3c415" providerId="ADAL" clId="{4192EB39-712F-4663-84FF-DA163E8AF455}" dt="2022-03-08T17:33:43.650" v="82" actId="207"/>
          <ac:spMkLst>
            <pc:docMk/>
            <pc:sldMk cId="1228930853" sldId="277"/>
            <ac:spMk id="9" creationId="{A3CDACC8-7798-480C-923E-7A6F4D707703}"/>
          </ac:spMkLst>
        </pc:spChg>
        <pc:spChg chg="add mod">
          <ac:chgData name="Schneider, Elizabeth" userId="1fda9e5f-916a-4897-bd54-795c04b3c415" providerId="ADAL" clId="{4192EB39-712F-4663-84FF-DA163E8AF455}" dt="2022-03-08T17:33:31.546" v="79" actId="1076"/>
          <ac:spMkLst>
            <pc:docMk/>
            <pc:sldMk cId="1228930853" sldId="277"/>
            <ac:spMk id="10" creationId="{BF718CA0-40AF-4610-A105-BF4D66837EDB}"/>
          </ac:spMkLst>
        </pc:spChg>
        <pc:cxnChg chg="add mod">
          <ac:chgData name="Schneider, Elizabeth" userId="1fda9e5f-916a-4897-bd54-795c04b3c415" providerId="ADAL" clId="{4192EB39-712F-4663-84FF-DA163E8AF455}" dt="2022-03-08T17:31:28.274" v="21"/>
          <ac:cxnSpMkLst>
            <pc:docMk/>
            <pc:sldMk cId="1228930853" sldId="277"/>
            <ac:cxnSpMk id="8" creationId="{0E2D5B73-D260-46A0-A08A-6595C1AA6FEC}"/>
          </ac:cxnSpMkLst>
        </pc:cxnChg>
      </pc:sldChg>
      <pc:sldChg chg="addSp delSp modSp new mod">
        <pc:chgData name="Schneider, Elizabeth" userId="1fda9e5f-916a-4897-bd54-795c04b3c415" providerId="ADAL" clId="{4192EB39-712F-4663-84FF-DA163E8AF455}" dt="2022-03-08T17:51:20.841" v="490" actId="120"/>
        <pc:sldMkLst>
          <pc:docMk/>
          <pc:sldMk cId="1878472208" sldId="278"/>
        </pc:sldMkLst>
        <pc:spChg chg="mod">
          <ac:chgData name="Schneider, Elizabeth" userId="1fda9e5f-916a-4897-bd54-795c04b3c415" providerId="ADAL" clId="{4192EB39-712F-4663-84FF-DA163E8AF455}" dt="2022-03-08T17:36:30.313" v="163" actId="207"/>
          <ac:spMkLst>
            <pc:docMk/>
            <pc:sldMk cId="1878472208" sldId="278"/>
            <ac:spMk id="2" creationId="{C6A1B07A-E5BF-48A7-9111-02815D01439A}"/>
          </ac:spMkLst>
        </pc:spChg>
        <pc:spChg chg="del">
          <ac:chgData name="Schneider, Elizabeth" userId="1fda9e5f-916a-4897-bd54-795c04b3c415" providerId="ADAL" clId="{4192EB39-712F-4663-84FF-DA163E8AF455}" dt="2022-03-08T17:46:56.425" v="389"/>
          <ac:spMkLst>
            <pc:docMk/>
            <pc:sldMk cId="1878472208" sldId="278"/>
            <ac:spMk id="3" creationId="{B97A45E1-D0CB-4849-801A-D3D41533BBD8}"/>
          </ac:spMkLst>
        </pc:spChg>
        <pc:graphicFrameChg chg="add mod modGraphic">
          <ac:chgData name="Schneider, Elizabeth" userId="1fda9e5f-916a-4897-bd54-795c04b3c415" providerId="ADAL" clId="{4192EB39-712F-4663-84FF-DA163E8AF455}" dt="2022-03-08T17:51:20.841" v="490" actId="120"/>
          <ac:graphicFrameMkLst>
            <pc:docMk/>
            <pc:sldMk cId="1878472208" sldId="278"/>
            <ac:graphicFrameMk id="6" creationId="{B5F42E98-02BF-4992-AF95-8B911D463AF0}"/>
          </ac:graphicFrameMkLst>
        </pc:graphicFrameChg>
        <pc:cxnChg chg="add mod">
          <ac:chgData name="Schneider, Elizabeth" userId="1fda9e5f-916a-4897-bd54-795c04b3c415" providerId="ADAL" clId="{4192EB39-712F-4663-84FF-DA163E8AF455}" dt="2022-03-08T17:36:35.551" v="164"/>
          <ac:cxnSpMkLst>
            <pc:docMk/>
            <pc:sldMk cId="1878472208" sldId="278"/>
            <ac:cxnSpMk id="5" creationId="{C64064AA-A5F9-4F1B-AEB4-8DCC5E14666F}"/>
          </ac:cxnSpMkLst>
        </pc:cxnChg>
      </pc:sldChg>
      <pc:sldChg chg="delSp modSp new mod">
        <pc:chgData name="Schneider, Elizabeth" userId="1fda9e5f-916a-4897-bd54-795c04b3c415" providerId="ADAL" clId="{4192EB39-712F-4663-84FF-DA163E8AF455}" dt="2022-03-08T17:36:17.435" v="162" actId="1076"/>
        <pc:sldMkLst>
          <pc:docMk/>
          <pc:sldMk cId="1526995355" sldId="279"/>
        </pc:sldMkLst>
        <pc:spChg chg="mod">
          <ac:chgData name="Schneider, Elizabeth" userId="1fda9e5f-916a-4897-bd54-795c04b3c415" providerId="ADAL" clId="{4192EB39-712F-4663-84FF-DA163E8AF455}" dt="2022-03-08T17:36:17.435" v="162" actId="1076"/>
          <ac:spMkLst>
            <pc:docMk/>
            <pc:sldMk cId="1526995355" sldId="279"/>
            <ac:spMk id="2" creationId="{BA4346AD-464A-4CDC-B934-21260D193446}"/>
          </ac:spMkLst>
        </pc:spChg>
        <pc:spChg chg="del">
          <ac:chgData name="Schneider, Elizabeth" userId="1fda9e5f-916a-4897-bd54-795c04b3c415" providerId="ADAL" clId="{4192EB39-712F-4663-84FF-DA163E8AF455}" dt="2022-03-08T17:36:04.435" v="154" actId="478"/>
          <ac:spMkLst>
            <pc:docMk/>
            <pc:sldMk cId="1526995355" sldId="279"/>
            <ac:spMk id="3" creationId="{34B4B5F6-2234-4053-8A19-13CF1B7DCF9F}"/>
          </ac:spMkLst>
        </pc:spChg>
      </pc:sldChg>
      <pc:sldChg chg="addSp delSp modSp add mod ord">
        <pc:chgData name="Schneider, Elizabeth" userId="1fda9e5f-916a-4897-bd54-795c04b3c415" providerId="ADAL" clId="{4192EB39-712F-4663-84FF-DA163E8AF455}" dt="2022-03-08T17:39:12.574" v="248"/>
        <pc:sldMkLst>
          <pc:docMk/>
          <pc:sldMk cId="4255638903" sldId="280"/>
        </pc:sldMkLst>
        <pc:spChg chg="mod">
          <ac:chgData name="Schneider, Elizabeth" userId="1fda9e5f-916a-4897-bd54-795c04b3c415" providerId="ADAL" clId="{4192EB39-712F-4663-84FF-DA163E8AF455}" dt="2022-03-08T17:38:40.655" v="241" actId="20577"/>
          <ac:spMkLst>
            <pc:docMk/>
            <pc:sldMk cId="4255638903" sldId="280"/>
            <ac:spMk id="2" creationId="{C6A1B07A-E5BF-48A7-9111-02815D01439A}"/>
          </ac:spMkLst>
        </pc:spChg>
        <pc:spChg chg="mod">
          <ac:chgData name="Schneider, Elizabeth" userId="1fda9e5f-916a-4897-bd54-795c04b3c415" providerId="ADAL" clId="{4192EB39-712F-4663-84FF-DA163E8AF455}" dt="2022-03-08T17:39:01.987" v="246" actId="14100"/>
          <ac:spMkLst>
            <pc:docMk/>
            <pc:sldMk cId="4255638903" sldId="280"/>
            <ac:spMk id="3" creationId="{B97A45E1-D0CB-4849-801A-D3D41533BBD8}"/>
          </ac:spMkLst>
        </pc:spChg>
        <pc:spChg chg="add del mod">
          <ac:chgData name="Schneider, Elizabeth" userId="1fda9e5f-916a-4897-bd54-795c04b3c415" providerId="ADAL" clId="{4192EB39-712F-4663-84FF-DA163E8AF455}" dt="2022-03-08T17:39:12.574" v="248"/>
          <ac:spMkLst>
            <pc:docMk/>
            <pc:sldMk cId="4255638903" sldId="280"/>
            <ac:spMk id="6" creationId="{15FE46B2-41BE-4E11-AFC0-92103BD811F5}"/>
          </ac:spMkLst>
        </pc:spChg>
      </pc:sldChg>
      <pc:sldChg chg="modSp add mod">
        <pc:chgData name="Schneider, Elizabeth" userId="1fda9e5f-916a-4897-bd54-795c04b3c415" providerId="ADAL" clId="{4192EB39-712F-4663-84FF-DA163E8AF455}" dt="2022-03-08T17:37:32.768" v="204" actId="20577"/>
        <pc:sldMkLst>
          <pc:docMk/>
          <pc:sldMk cId="2060051377" sldId="281"/>
        </pc:sldMkLst>
        <pc:spChg chg="mod">
          <ac:chgData name="Schneider, Elizabeth" userId="1fda9e5f-916a-4897-bd54-795c04b3c415" providerId="ADAL" clId="{4192EB39-712F-4663-84FF-DA163E8AF455}" dt="2022-03-08T17:37:32.768" v="204" actId="20577"/>
          <ac:spMkLst>
            <pc:docMk/>
            <pc:sldMk cId="2060051377" sldId="281"/>
            <ac:spMk id="2" creationId="{C6A1B07A-E5BF-48A7-9111-02815D01439A}"/>
          </ac:spMkLst>
        </pc:spChg>
        <pc:spChg chg="mod">
          <ac:chgData name="Schneider, Elizabeth" userId="1fda9e5f-916a-4897-bd54-795c04b3c415" providerId="ADAL" clId="{4192EB39-712F-4663-84FF-DA163E8AF455}" dt="2022-03-08T17:37:23.536" v="182"/>
          <ac:spMkLst>
            <pc:docMk/>
            <pc:sldMk cId="2060051377" sldId="281"/>
            <ac:spMk id="3" creationId="{B97A45E1-D0CB-4849-801A-D3D41533BBD8}"/>
          </ac:spMkLst>
        </pc:spChg>
      </pc:sldChg>
      <pc:sldChg chg="add">
        <pc:chgData name="Schneider, Elizabeth" userId="1fda9e5f-916a-4897-bd54-795c04b3c415" providerId="ADAL" clId="{4192EB39-712F-4663-84FF-DA163E8AF455}" dt="2022-03-08T17:38:26.604" v="205"/>
        <pc:sldMkLst>
          <pc:docMk/>
          <pc:sldMk cId="1183808458" sldId="282"/>
        </pc:sldMkLst>
      </pc:sldChg>
      <pc:sldChg chg="modSp add mod">
        <pc:chgData name="Schneider, Elizabeth" userId="1fda9e5f-916a-4897-bd54-795c04b3c415" providerId="ADAL" clId="{4192EB39-712F-4663-84FF-DA163E8AF455}" dt="2022-03-08T17:39:50.519" v="287" actId="948"/>
        <pc:sldMkLst>
          <pc:docMk/>
          <pc:sldMk cId="3737878546" sldId="283"/>
        </pc:sldMkLst>
        <pc:spChg chg="mod">
          <ac:chgData name="Schneider, Elizabeth" userId="1fda9e5f-916a-4897-bd54-795c04b3c415" providerId="ADAL" clId="{4192EB39-712F-4663-84FF-DA163E8AF455}" dt="2022-03-08T17:39:22.607" v="272" actId="20577"/>
          <ac:spMkLst>
            <pc:docMk/>
            <pc:sldMk cId="3737878546" sldId="283"/>
            <ac:spMk id="2" creationId="{C6A1B07A-E5BF-48A7-9111-02815D01439A}"/>
          </ac:spMkLst>
        </pc:spChg>
        <pc:spChg chg="mod">
          <ac:chgData name="Schneider, Elizabeth" userId="1fda9e5f-916a-4897-bd54-795c04b3c415" providerId="ADAL" clId="{4192EB39-712F-4663-84FF-DA163E8AF455}" dt="2022-03-08T17:39:50.519" v="287" actId="948"/>
          <ac:spMkLst>
            <pc:docMk/>
            <pc:sldMk cId="3737878546" sldId="283"/>
            <ac:spMk id="3" creationId="{B97A45E1-D0CB-4849-801A-D3D41533BBD8}"/>
          </ac:spMkLst>
        </pc:spChg>
      </pc:sldChg>
      <pc:sldChg chg="addSp delSp modSp new mod">
        <pc:chgData name="Schneider, Elizabeth" userId="1fda9e5f-916a-4897-bd54-795c04b3c415" providerId="ADAL" clId="{4192EB39-712F-4663-84FF-DA163E8AF455}" dt="2022-03-08T17:45:27.262" v="388" actId="20577"/>
        <pc:sldMkLst>
          <pc:docMk/>
          <pc:sldMk cId="3246331831" sldId="284"/>
        </pc:sldMkLst>
        <pc:spChg chg="mod">
          <ac:chgData name="Schneider, Elizabeth" userId="1fda9e5f-916a-4897-bd54-795c04b3c415" providerId="ADAL" clId="{4192EB39-712F-4663-84FF-DA163E8AF455}" dt="2022-03-08T17:41:11.530" v="299" actId="1076"/>
          <ac:spMkLst>
            <pc:docMk/>
            <pc:sldMk cId="3246331831" sldId="284"/>
            <ac:spMk id="3" creationId="{E22B6FAC-48F7-4B78-A177-1D40596D7988}"/>
          </ac:spMkLst>
        </pc:spChg>
        <pc:spChg chg="mod">
          <ac:chgData name="Schneider, Elizabeth" userId="1fda9e5f-916a-4897-bd54-795c04b3c415" providerId="ADAL" clId="{4192EB39-712F-4663-84FF-DA163E8AF455}" dt="2022-03-08T17:45:27.262" v="388" actId="20577"/>
          <ac:spMkLst>
            <pc:docMk/>
            <pc:sldMk cId="3246331831" sldId="284"/>
            <ac:spMk id="4" creationId="{B12016FC-396D-46B9-A140-08196969C167}"/>
          </ac:spMkLst>
        </pc:spChg>
        <pc:spChg chg="del">
          <ac:chgData name="Schneider, Elizabeth" userId="1fda9e5f-916a-4897-bd54-795c04b3c415" providerId="ADAL" clId="{4192EB39-712F-4663-84FF-DA163E8AF455}" dt="2022-03-08T17:42:04.638" v="329" actId="478"/>
          <ac:spMkLst>
            <pc:docMk/>
            <pc:sldMk cId="3246331831" sldId="284"/>
            <ac:spMk id="5" creationId="{F07D184A-9906-44F5-B2EE-7D45028B82A8}"/>
          </ac:spMkLst>
        </pc:spChg>
        <pc:spChg chg="add mod">
          <ac:chgData name="Schneider, Elizabeth" userId="1fda9e5f-916a-4897-bd54-795c04b3c415" providerId="ADAL" clId="{4192EB39-712F-4663-84FF-DA163E8AF455}" dt="2022-03-08T17:43:03.301" v="362" actId="1076"/>
          <ac:spMkLst>
            <pc:docMk/>
            <pc:sldMk cId="3246331831" sldId="284"/>
            <ac:spMk id="6" creationId="{F17F3232-640D-4695-A2E1-18DC85F639B9}"/>
          </ac:spMkLst>
        </pc:spChg>
      </pc:sldChg>
    </pc:docChg>
  </pc:docChgLst>
  <pc:docChgLst>
    <pc:chgData name="Schneider, Elizabeth" userId="1fda9e5f-916a-4897-bd54-795c04b3c415" providerId="ADAL" clId="{06429B4D-DF3E-40BD-B9BD-91A9CECED991}"/>
    <pc:docChg chg="modSld sldOrd">
      <pc:chgData name="Schneider, Elizabeth" userId="1fda9e5f-916a-4897-bd54-795c04b3c415" providerId="ADAL" clId="{06429B4D-DF3E-40BD-B9BD-91A9CECED991}" dt="2022-03-11T17:23:30.874" v="29"/>
      <pc:docMkLst>
        <pc:docMk/>
      </pc:docMkLst>
      <pc:sldChg chg="modSp mod">
        <pc:chgData name="Schneider, Elizabeth" userId="1fda9e5f-916a-4897-bd54-795c04b3c415" providerId="ADAL" clId="{06429B4D-DF3E-40BD-B9BD-91A9CECED991}" dt="2022-03-11T17:19:35.708" v="27" actId="20577"/>
        <pc:sldMkLst>
          <pc:docMk/>
          <pc:sldMk cId="3841433132" sldId="265"/>
        </pc:sldMkLst>
        <pc:spChg chg="mod">
          <ac:chgData name="Schneider, Elizabeth" userId="1fda9e5f-916a-4897-bd54-795c04b3c415" providerId="ADAL" clId="{06429B4D-DF3E-40BD-B9BD-91A9CECED991}" dt="2022-03-11T17:19:35.708" v="27" actId="20577"/>
          <ac:spMkLst>
            <pc:docMk/>
            <pc:sldMk cId="3841433132" sldId="265"/>
            <ac:spMk id="2" creationId="{35660E7B-219B-44EF-8B4A-CA04978ACE4D}"/>
          </ac:spMkLst>
        </pc:spChg>
      </pc:sldChg>
      <pc:sldChg chg="ord">
        <pc:chgData name="Schneider, Elizabeth" userId="1fda9e5f-916a-4897-bd54-795c04b3c415" providerId="ADAL" clId="{06429B4D-DF3E-40BD-B9BD-91A9CECED991}" dt="2022-03-11T17:23:30.874" v="29"/>
        <pc:sldMkLst>
          <pc:docMk/>
          <pc:sldMk cId="3246331831" sldId="28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DFAE6B-72B2-6D44-8E81-B4E04345A2F1}" type="datetimeFigureOut">
              <a:rPr lang="en-US" smtClean="0"/>
              <a:t>3/11/2022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55FF94-E0B0-5542-BF5E-4E07D270CFE3}" type="slidenum">
              <a:rPr lang="en-US" smtClean="0"/>
              <a:t>‹#›</a:t>
            </a:fld>
            <a:endParaRPr lang="en-US" dirty="0"/>
          </a:p>
        </p:txBody>
      </p:sp>
    </p:spTree>
    <p:extLst>
      <p:ext uri="{BB962C8B-B14F-4D97-AF65-F5344CB8AC3E}">
        <p14:creationId xmlns:p14="http://schemas.microsoft.com/office/powerpoint/2010/main" val="29975414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Clr>
                <a:schemeClr val="dk1"/>
              </a:buClr>
              <a:buSzPct val="100000"/>
              <a:buFont typeface="Arial"/>
              <a:buChar char="•"/>
            </a:pPr>
            <a:r>
              <a:rPr lang="en-US" dirty="0">
                <a:solidFill>
                  <a:schemeClr val="dk1"/>
                </a:solidFill>
                <a:latin typeface="Arial"/>
                <a:ea typeface="Arial"/>
                <a:cs typeface="Arial"/>
                <a:sym typeface="Arial"/>
              </a:rPr>
              <a:t>You need to be able to do all three of these things in order to lead effectively</a:t>
            </a:r>
          </a:p>
          <a:p>
            <a:pPr>
              <a:spcBef>
                <a:spcPts val="350"/>
              </a:spcBef>
              <a:buClr>
                <a:schemeClr val="dk1"/>
              </a:buClr>
              <a:buSzPct val="100000"/>
              <a:buFont typeface="Arial"/>
              <a:buChar char="•"/>
            </a:pPr>
            <a:r>
              <a:rPr lang="en-US" dirty="0">
                <a:solidFill>
                  <a:schemeClr val="dk1"/>
                </a:solidFill>
                <a:latin typeface="Arial"/>
                <a:ea typeface="Arial"/>
                <a:cs typeface="Arial"/>
                <a:sym typeface="Arial"/>
              </a:rPr>
              <a:t>Observe both yourself and others</a:t>
            </a:r>
          </a:p>
          <a:p>
            <a:pPr>
              <a:spcBef>
                <a:spcPts val="350"/>
              </a:spcBef>
              <a:buClr>
                <a:schemeClr val="dk1"/>
              </a:buClr>
              <a:buSzPct val="100000"/>
              <a:buFont typeface="Arial"/>
              <a:buChar char="•"/>
            </a:pPr>
            <a:r>
              <a:rPr lang="en-US" dirty="0">
                <a:solidFill>
                  <a:schemeClr val="dk1"/>
                </a:solidFill>
                <a:latin typeface="Arial"/>
                <a:ea typeface="Arial"/>
                <a:cs typeface="Arial"/>
                <a:sym typeface="Arial"/>
              </a:rPr>
              <a:t>Ask yourself what’s really going on, and what it means.  Ask several times to take your understanding deeper.</a:t>
            </a:r>
          </a:p>
          <a:p>
            <a:pPr>
              <a:spcBef>
                <a:spcPts val="350"/>
              </a:spcBef>
              <a:buClr>
                <a:schemeClr val="dk1"/>
              </a:buClr>
              <a:buSzPct val="100000"/>
              <a:buFont typeface="Arial"/>
              <a:buChar char="•"/>
            </a:pPr>
            <a:r>
              <a:rPr lang="en-US" dirty="0">
                <a:solidFill>
                  <a:schemeClr val="dk1"/>
                </a:solidFill>
                <a:latin typeface="Arial"/>
                <a:ea typeface="Arial"/>
                <a:cs typeface="Arial"/>
                <a:sym typeface="Arial"/>
              </a:rPr>
              <a:t>Only then should you decide, </a:t>
            </a:r>
            <a:r>
              <a:rPr lang="en-US" b="1" dirty="0">
                <a:solidFill>
                  <a:schemeClr val="dk1"/>
                </a:solidFill>
                <a:latin typeface="Arial"/>
                <a:ea typeface="Arial"/>
                <a:cs typeface="Arial"/>
                <a:sym typeface="Arial"/>
              </a:rPr>
              <a:t>intentionally</a:t>
            </a:r>
            <a:r>
              <a:rPr lang="en-US" dirty="0">
                <a:solidFill>
                  <a:schemeClr val="dk1"/>
                </a:solidFill>
                <a:latin typeface="Arial"/>
                <a:ea typeface="Arial"/>
                <a:cs typeface="Arial"/>
                <a:sym typeface="Arial"/>
              </a:rPr>
              <a:t>, how to intervene.  (We often do so out of habit or from emotion, rather than with intent)</a:t>
            </a:r>
          </a:p>
        </p:txBody>
      </p:sp>
      <p:sp>
        <p:nvSpPr>
          <p:cNvPr id="4" name="Slide Number Placeholder 3"/>
          <p:cNvSpPr>
            <a:spLocks noGrp="1"/>
          </p:cNvSpPr>
          <p:nvPr>
            <p:ph type="sldNum" sz="quarter" idx="5"/>
          </p:nvPr>
        </p:nvSpPr>
        <p:spPr/>
        <p:txBody>
          <a:bodyPr/>
          <a:lstStyle/>
          <a:p>
            <a:fld id="{CD55FF94-E0B0-5542-BF5E-4E07D270CFE3}" type="slidenum">
              <a:rPr lang="en-US" smtClean="0"/>
              <a:t>8</a:t>
            </a:fld>
            <a:endParaRPr lang="en-US" dirty="0"/>
          </a:p>
        </p:txBody>
      </p:sp>
    </p:spTree>
    <p:extLst>
      <p:ext uri="{BB962C8B-B14F-4D97-AF65-F5344CB8AC3E}">
        <p14:creationId xmlns:p14="http://schemas.microsoft.com/office/powerpoint/2010/main" val="38505169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ct val="100000"/>
              <a:buFont typeface="Arial"/>
              <a:buNone/>
              <a:tabLst/>
              <a:defRPr/>
            </a:pPr>
            <a:r>
              <a:rPr lang="en-US" dirty="0">
                <a:solidFill>
                  <a:schemeClr val="dk1"/>
                </a:solidFill>
                <a:latin typeface="Arial"/>
                <a:ea typeface="Arial"/>
                <a:cs typeface="Arial"/>
                <a:sym typeface="Arial"/>
              </a:rPr>
              <a:t>There is a way to be proactive and planful about people who might not make it through the change.  We usually know who is likely to be a “casualty”, and if we’re willing to be honest about it we can help them (and the work!) by starting a conversation early about what they want/need in their work, whether they are likely to be able to get it where they are currently, and what they might want to do if they believe they cannot.  Done well, the change may still be very difficult, but can result in a constructive rather than a destructive experience.</a:t>
            </a:r>
          </a:p>
          <a:p>
            <a:pPr>
              <a:buClr>
                <a:schemeClr val="dk1"/>
              </a:buClr>
              <a:buSzPct val="100000"/>
              <a:buFont typeface="Arial"/>
              <a:buChar char="•"/>
            </a:pPr>
            <a:endParaRPr lang="en-US" dirty="0">
              <a:solidFill>
                <a:schemeClr val="dk1"/>
              </a:solidFill>
              <a:latin typeface="Arial"/>
              <a:ea typeface="Arial"/>
              <a:cs typeface="Arial"/>
              <a:sym typeface="Arial"/>
            </a:endParaRPr>
          </a:p>
        </p:txBody>
      </p:sp>
      <p:sp>
        <p:nvSpPr>
          <p:cNvPr id="4" name="Slide Number Placeholder 3"/>
          <p:cNvSpPr>
            <a:spLocks noGrp="1"/>
          </p:cNvSpPr>
          <p:nvPr>
            <p:ph type="sldNum" sz="quarter" idx="5"/>
          </p:nvPr>
        </p:nvSpPr>
        <p:spPr/>
        <p:txBody>
          <a:bodyPr/>
          <a:lstStyle/>
          <a:p>
            <a:fld id="{CD55FF94-E0B0-5542-BF5E-4E07D270CFE3}" type="slidenum">
              <a:rPr lang="en-US" smtClean="0"/>
              <a:t>21</a:t>
            </a:fld>
            <a:endParaRPr lang="en-US" dirty="0"/>
          </a:p>
        </p:txBody>
      </p:sp>
    </p:spTree>
    <p:extLst>
      <p:ext uri="{BB962C8B-B14F-4D97-AF65-F5344CB8AC3E}">
        <p14:creationId xmlns:p14="http://schemas.microsoft.com/office/powerpoint/2010/main" val="24225142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Clr>
                <a:schemeClr val="dk1"/>
              </a:buClr>
              <a:buSzPct val="100000"/>
              <a:buFont typeface="Arial"/>
              <a:buChar char="•"/>
            </a:pPr>
            <a:r>
              <a:rPr lang="en-US" dirty="0">
                <a:solidFill>
                  <a:schemeClr val="dk1"/>
                </a:solidFill>
                <a:latin typeface="Arial"/>
                <a:ea typeface="Arial"/>
                <a:cs typeface="Arial"/>
                <a:sym typeface="Arial"/>
              </a:rPr>
              <a:t>Think about something you were involved with, who the parties were, and how each of them “showed up”.</a:t>
            </a:r>
          </a:p>
          <a:p>
            <a:pPr>
              <a:buClr>
                <a:schemeClr val="dk1"/>
              </a:buClr>
              <a:buSzPct val="100000"/>
              <a:buFont typeface="Arial"/>
              <a:buChar char="•"/>
            </a:pPr>
            <a:r>
              <a:rPr lang="en-US" dirty="0">
                <a:solidFill>
                  <a:schemeClr val="dk1"/>
                </a:solidFill>
                <a:latin typeface="Arial"/>
                <a:ea typeface="Arial"/>
                <a:cs typeface="Arial"/>
                <a:sym typeface="Arial"/>
              </a:rPr>
              <a:t>Make it personal</a:t>
            </a:r>
          </a:p>
          <a:p>
            <a:pPr>
              <a:buClr>
                <a:schemeClr val="dk1"/>
              </a:buClr>
              <a:buSzPct val="100000"/>
              <a:buFont typeface="Arial"/>
              <a:buChar char="•"/>
            </a:pPr>
            <a:r>
              <a:rPr lang="en-US" dirty="0">
                <a:solidFill>
                  <a:schemeClr val="dk1"/>
                </a:solidFill>
                <a:latin typeface="Arial"/>
                <a:ea typeface="Arial"/>
                <a:cs typeface="Arial"/>
                <a:sym typeface="Arial"/>
              </a:rPr>
              <a:t>How did it impact your personally?</a:t>
            </a:r>
          </a:p>
          <a:p>
            <a:pPr>
              <a:buClr>
                <a:schemeClr val="dk1"/>
              </a:buClr>
              <a:buSzPct val="100000"/>
              <a:buFont typeface="Arial"/>
              <a:buChar char="•"/>
            </a:pPr>
            <a:r>
              <a:rPr lang="en-US" dirty="0">
                <a:solidFill>
                  <a:schemeClr val="dk1"/>
                </a:solidFill>
                <a:latin typeface="Arial"/>
                <a:ea typeface="Arial"/>
                <a:cs typeface="Arial"/>
                <a:sym typeface="Arial"/>
              </a:rPr>
              <a:t>What do others see (that you can’t see)?</a:t>
            </a:r>
          </a:p>
          <a:p>
            <a:pPr>
              <a:buClr>
                <a:schemeClr val="dk1"/>
              </a:buClr>
              <a:buSzPct val="100000"/>
              <a:buFont typeface="Arial"/>
              <a:buChar char="•"/>
            </a:pPr>
            <a:r>
              <a:rPr lang="en-US" dirty="0">
                <a:solidFill>
                  <a:schemeClr val="dk1"/>
                </a:solidFill>
                <a:latin typeface="Arial"/>
                <a:ea typeface="Arial"/>
                <a:cs typeface="Arial"/>
                <a:sym typeface="Arial"/>
              </a:rPr>
              <a:t>How is it impacting your group, and what do you see?</a:t>
            </a:r>
          </a:p>
          <a:p>
            <a:pPr>
              <a:buClr>
                <a:schemeClr val="dk1"/>
              </a:buClr>
              <a:buSzPct val="100000"/>
              <a:buFont typeface="Arial"/>
              <a:buChar char="•"/>
            </a:pPr>
            <a:r>
              <a:rPr lang="en-US" dirty="0">
                <a:solidFill>
                  <a:schemeClr val="dk1"/>
                </a:solidFill>
                <a:latin typeface="Arial"/>
                <a:ea typeface="Arial"/>
                <a:cs typeface="Arial"/>
                <a:sym typeface="Arial"/>
              </a:rPr>
              <a:t>What are they really telling you (or are you really saying)?</a:t>
            </a:r>
          </a:p>
          <a:p>
            <a:endParaRPr lang="en-US" dirty="0"/>
          </a:p>
        </p:txBody>
      </p:sp>
      <p:sp>
        <p:nvSpPr>
          <p:cNvPr id="4" name="Slide Number Placeholder 3"/>
          <p:cNvSpPr>
            <a:spLocks noGrp="1"/>
          </p:cNvSpPr>
          <p:nvPr>
            <p:ph type="sldNum" sz="quarter" idx="5"/>
          </p:nvPr>
        </p:nvSpPr>
        <p:spPr/>
        <p:txBody>
          <a:bodyPr/>
          <a:lstStyle/>
          <a:p>
            <a:fld id="{CD55FF94-E0B0-5542-BF5E-4E07D270CFE3}" type="slidenum">
              <a:rPr lang="en-US" smtClean="0"/>
              <a:t>10</a:t>
            </a:fld>
            <a:endParaRPr lang="en-US" dirty="0"/>
          </a:p>
        </p:txBody>
      </p:sp>
    </p:spTree>
    <p:extLst>
      <p:ext uri="{BB962C8B-B14F-4D97-AF65-F5344CB8AC3E}">
        <p14:creationId xmlns:p14="http://schemas.microsoft.com/office/powerpoint/2010/main" val="1023613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Clr>
                <a:schemeClr val="dk1"/>
              </a:buClr>
              <a:buSzPct val="100000"/>
              <a:buFont typeface="Arial"/>
              <a:buChar char="•"/>
            </a:pPr>
            <a:r>
              <a:rPr lang="en-US" b="1" dirty="0">
                <a:solidFill>
                  <a:schemeClr val="dk1"/>
                </a:solidFill>
                <a:latin typeface="Arial"/>
                <a:ea typeface="Arial"/>
                <a:cs typeface="Arial"/>
                <a:sym typeface="Arial"/>
              </a:rPr>
              <a:t>It’s where safety </a:t>
            </a:r>
            <a:r>
              <a:rPr lang="en-US" dirty="0">
                <a:solidFill>
                  <a:schemeClr val="dk1"/>
                </a:solidFill>
                <a:latin typeface="Arial"/>
                <a:ea typeface="Arial"/>
                <a:cs typeface="Arial"/>
                <a:sym typeface="Arial"/>
              </a:rPr>
              <a:t>(I have enough of what makes me comfortable and what I feel competent at) </a:t>
            </a:r>
            <a:r>
              <a:rPr lang="en-US" b="1" dirty="0">
                <a:solidFill>
                  <a:schemeClr val="dk1"/>
                </a:solidFill>
                <a:latin typeface="Arial"/>
                <a:ea typeface="Arial"/>
                <a:cs typeface="Arial"/>
                <a:sym typeface="Arial"/>
              </a:rPr>
              <a:t>and discomfort </a:t>
            </a:r>
            <a:r>
              <a:rPr lang="en-US" dirty="0">
                <a:solidFill>
                  <a:schemeClr val="dk1"/>
                </a:solidFill>
                <a:latin typeface="Arial"/>
                <a:ea typeface="Arial"/>
                <a:cs typeface="Arial"/>
                <a:sym typeface="Arial"/>
              </a:rPr>
              <a:t>(You are asking me to give up what I like, or know) </a:t>
            </a:r>
            <a:r>
              <a:rPr lang="en-US" b="1" dirty="0">
                <a:solidFill>
                  <a:schemeClr val="dk1"/>
                </a:solidFill>
                <a:latin typeface="Arial"/>
                <a:ea typeface="Arial"/>
                <a:cs typeface="Arial"/>
                <a:sym typeface="Arial"/>
              </a:rPr>
              <a:t>coexist productively</a:t>
            </a:r>
            <a:r>
              <a:rPr lang="en-US" dirty="0">
                <a:solidFill>
                  <a:schemeClr val="dk1"/>
                </a:solidFill>
                <a:latin typeface="Arial"/>
                <a:ea typeface="Arial"/>
                <a:cs typeface="Arial"/>
                <a:sym typeface="Arial"/>
              </a:rPr>
              <a:t>.</a:t>
            </a:r>
          </a:p>
          <a:p>
            <a:pPr>
              <a:buClr>
                <a:schemeClr val="dk1"/>
              </a:buClr>
              <a:buSzPct val="100000"/>
              <a:buFont typeface="Arial"/>
              <a:buChar char="•"/>
            </a:pPr>
            <a:r>
              <a:rPr lang="en-US" dirty="0">
                <a:solidFill>
                  <a:schemeClr val="dk1"/>
                </a:solidFill>
                <a:latin typeface="Arial"/>
                <a:ea typeface="Arial"/>
                <a:cs typeface="Arial"/>
                <a:sym typeface="Arial"/>
              </a:rPr>
              <a:t>Can you learn in an environment that is completely safe, and free of any risk of failure?</a:t>
            </a:r>
          </a:p>
          <a:p>
            <a:pPr>
              <a:buClr>
                <a:schemeClr val="dk1"/>
              </a:buClr>
              <a:buSzPct val="100000"/>
              <a:buFont typeface="Arial"/>
              <a:buChar char="•"/>
            </a:pPr>
            <a:r>
              <a:rPr lang="en-US" dirty="0">
                <a:solidFill>
                  <a:schemeClr val="dk1"/>
                </a:solidFill>
                <a:latin typeface="Arial"/>
                <a:ea typeface="Arial"/>
                <a:cs typeface="Arial"/>
                <a:sym typeface="Arial"/>
              </a:rPr>
              <a:t>Example of me rock climbing, or a child learning to walk</a:t>
            </a:r>
          </a:p>
          <a:p>
            <a:endParaRPr lang="en-US" dirty="0"/>
          </a:p>
        </p:txBody>
      </p:sp>
      <p:sp>
        <p:nvSpPr>
          <p:cNvPr id="4" name="Slide Number Placeholder 3"/>
          <p:cNvSpPr>
            <a:spLocks noGrp="1"/>
          </p:cNvSpPr>
          <p:nvPr>
            <p:ph type="sldNum" sz="quarter" idx="5"/>
          </p:nvPr>
        </p:nvSpPr>
        <p:spPr/>
        <p:txBody>
          <a:bodyPr/>
          <a:lstStyle/>
          <a:p>
            <a:fld id="{CD55FF94-E0B0-5542-BF5E-4E07D270CFE3}" type="slidenum">
              <a:rPr lang="en-US" smtClean="0"/>
              <a:t>14</a:t>
            </a:fld>
            <a:endParaRPr lang="en-US" dirty="0"/>
          </a:p>
        </p:txBody>
      </p:sp>
    </p:spTree>
    <p:extLst>
      <p:ext uri="{BB962C8B-B14F-4D97-AF65-F5344CB8AC3E}">
        <p14:creationId xmlns:p14="http://schemas.microsoft.com/office/powerpoint/2010/main" val="23536932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Clr>
                <a:schemeClr val="dk1"/>
              </a:buClr>
              <a:buSzPct val="100000"/>
              <a:buFont typeface="Arial"/>
              <a:buChar char="•"/>
            </a:pPr>
            <a:r>
              <a:rPr lang="en-US" dirty="0">
                <a:solidFill>
                  <a:schemeClr val="dk1"/>
                </a:solidFill>
                <a:latin typeface="Arial"/>
                <a:ea typeface="Arial"/>
                <a:cs typeface="Arial"/>
                <a:sym typeface="Arial"/>
              </a:rPr>
              <a:t>Especially a question you really don’t know—and maybe can’t know—the answer to</a:t>
            </a:r>
          </a:p>
          <a:p>
            <a:pPr>
              <a:spcBef>
                <a:spcPts val="350"/>
              </a:spcBef>
              <a:buClr>
                <a:schemeClr val="dk1"/>
              </a:buClr>
              <a:buSzPct val="100000"/>
              <a:buFont typeface="Arial"/>
              <a:buChar char="•"/>
            </a:pPr>
            <a:r>
              <a:rPr lang="en-US" dirty="0">
                <a:solidFill>
                  <a:schemeClr val="dk1"/>
                </a:solidFill>
                <a:latin typeface="Arial"/>
                <a:ea typeface="Arial"/>
                <a:cs typeface="Arial"/>
                <a:sym typeface="Arial"/>
              </a:rPr>
              <a:t>Describe what you see and make an interpretation</a:t>
            </a:r>
          </a:p>
          <a:p>
            <a:pPr>
              <a:spcBef>
                <a:spcPts val="350"/>
              </a:spcBef>
              <a:buClr>
                <a:schemeClr val="dk1"/>
              </a:buClr>
              <a:buSzPct val="100000"/>
              <a:buFont typeface="Arial"/>
              <a:buChar char="•"/>
            </a:pPr>
            <a:r>
              <a:rPr lang="en-US" dirty="0">
                <a:solidFill>
                  <a:schemeClr val="dk1"/>
                </a:solidFill>
                <a:latin typeface="Arial"/>
                <a:ea typeface="Arial"/>
                <a:cs typeface="Arial"/>
                <a:sym typeface="Arial"/>
              </a:rPr>
              <a:t>Invite data</a:t>
            </a:r>
          </a:p>
          <a:p>
            <a:pPr>
              <a:spcBef>
                <a:spcPts val="350"/>
              </a:spcBef>
              <a:buClr>
                <a:schemeClr val="dk1"/>
              </a:buClr>
              <a:buSzPct val="100000"/>
              <a:buFont typeface="Arial"/>
              <a:buChar char="•"/>
            </a:pPr>
            <a:r>
              <a:rPr lang="en-US" dirty="0">
                <a:solidFill>
                  <a:schemeClr val="dk1"/>
                </a:solidFill>
                <a:latin typeface="Arial"/>
                <a:ea typeface="Arial"/>
                <a:cs typeface="Arial"/>
                <a:sym typeface="Arial"/>
              </a:rPr>
              <a:t>Doing nothing, especially if you are usually the “actor” in the room, can be one of the most powerful interventions.  It is </a:t>
            </a:r>
            <a:r>
              <a:rPr lang="en-US" b="1" dirty="0">
                <a:solidFill>
                  <a:schemeClr val="dk1"/>
                </a:solidFill>
                <a:latin typeface="Arial"/>
                <a:ea typeface="Arial"/>
                <a:cs typeface="Arial"/>
                <a:sym typeface="Arial"/>
              </a:rPr>
              <a:t>always</a:t>
            </a:r>
            <a:r>
              <a:rPr lang="en-US" dirty="0">
                <a:solidFill>
                  <a:schemeClr val="dk1"/>
                </a:solidFill>
                <a:latin typeface="Arial"/>
                <a:ea typeface="Arial"/>
                <a:cs typeface="Arial"/>
                <a:sym typeface="Arial"/>
              </a:rPr>
              <a:t> useful to ask yourself whether showing up differently than is your usual will be helpful.  It changes the dynamics in the room.</a:t>
            </a:r>
          </a:p>
          <a:p>
            <a:endParaRPr lang="en-US" dirty="0"/>
          </a:p>
        </p:txBody>
      </p:sp>
      <p:sp>
        <p:nvSpPr>
          <p:cNvPr id="4" name="Slide Number Placeholder 3"/>
          <p:cNvSpPr>
            <a:spLocks noGrp="1"/>
          </p:cNvSpPr>
          <p:nvPr>
            <p:ph type="sldNum" sz="quarter" idx="5"/>
          </p:nvPr>
        </p:nvSpPr>
        <p:spPr/>
        <p:txBody>
          <a:bodyPr/>
          <a:lstStyle/>
          <a:p>
            <a:fld id="{CD55FF94-E0B0-5542-BF5E-4E07D270CFE3}" type="slidenum">
              <a:rPr lang="en-US" smtClean="0"/>
              <a:t>15</a:t>
            </a:fld>
            <a:endParaRPr lang="en-US" dirty="0"/>
          </a:p>
        </p:txBody>
      </p:sp>
    </p:spTree>
    <p:extLst>
      <p:ext uri="{BB962C8B-B14F-4D97-AF65-F5344CB8AC3E}">
        <p14:creationId xmlns:p14="http://schemas.microsoft.com/office/powerpoint/2010/main" val="4492594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Clr>
                <a:schemeClr val="dk1"/>
              </a:buClr>
              <a:buSzPct val="100000"/>
              <a:buFont typeface="Arial"/>
              <a:buChar char="•"/>
            </a:pPr>
            <a:endParaRPr lang="en-US" dirty="0">
              <a:solidFill>
                <a:schemeClr val="dk1"/>
              </a:solidFill>
              <a:latin typeface="Arial"/>
              <a:ea typeface="Arial"/>
              <a:cs typeface="Arial"/>
              <a:sym typeface="Arial"/>
            </a:endParaRPr>
          </a:p>
        </p:txBody>
      </p:sp>
      <p:sp>
        <p:nvSpPr>
          <p:cNvPr id="4" name="Slide Number Placeholder 3"/>
          <p:cNvSpPr>
            <a:spLocks noGrp="1"/>
          </p:cNvSpPr>
          <p:nvPr>
            <p:ph type="sldNum" sz="quarter" idx="5"/>
          </p:nvPr>
        </p:nvSpPr>
        <p:spPr/>
        <p:txBody>
          <a:bodyPr/>
          <a:lstStyle/>
          <a:p>
            <a:fld id="{CD55FF94-E0B0-5542-BF5E-4E07D270CFE3}" type="slidenum">
              <a:rPr lang="en-US" smtClean="0"/>
              <a:t>16</a:t>
            </a:fld>
            <a:endParaRPr lang="en-US" dirty="0"/>
          </a:p>
        </p:txBody>
      </p:sp>
    </p:spTree>
    <p:extLst>
      <p:ext uri="{BB962C8B-B14F-4D97-AF65-F5344CB8AC3E}">
        <p14:creationId xmlns:p14="http://schemas.microsoft.com/office/powerpoint/2010/main" val="26602662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Clr>
                <a:schemeClr val="dk1"/>
              </a:buClr>
              <a:buSzPct val="100000"/>
              <a:buFont typeface="Arial"/>
              <a:buChar char="•"/>
            </a:pPr>
            <a:endParaRPr lang="en-US" dirty="0">
              <a:solidFill>
                <a:schemeClr val="dk1"/>
              </a:solidFill>
              <a:latin typeface="Arial"/>
              <a:ea typeface="Arial"/>
              <a:cs typeface="Arial"/>
              <a:sym typeface="Arial"/>
            </a:endParaRPr>
          </a:p>
        </p:txBody>
      </p:sp>
      <p:sp>
        <p:nvSpPr>
          <p:cNvPr id="4" name="Slide Number Placeholder 3"/>
          <p:cNvSpPr>
            <a:spLocks noGrp="1"/>
          </p:cNvSpPr>
          <p:nvPr>
            <p:ph type="sldNum" sz="quarter" idx="5"/>
          </p:nvPr>
        </p:nvSpPr>
        <p:spPr/>
        <p:txBody>
          <a:bodyPr/>
          <a:lstStyle/>
          <a:p>
            <a:fld id="{CD55FF94-E0B0-5542-BF5E-4E07D270CFE3}" type="slidenum">
              <a:rPr lang="en-US" smtClean="0"/>
              <a:t>17</a:t>
            </a:fld>
            <a:endParaRPr lang="en-US" dirty="0"/>
          </a:p>
        </p:txBody>
      </p:sp>
    </p:spTree>
    <p:extLst>
      <p:ext uri="{BB962C8B-B14F-4D97-AF65-F5344CB8AC3E}">
        <p14:creationId xmlns:p14="http://schemas.microsoft.com/office/powerpoint/2010/main" val="3801331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Clr>
                <a:schemeClr val="dk1"/>
              </a:buClr>
              <a:buSzPct val="100000"/>
              <a:buFont typeface="Arial"/>
              <a:buChar char="•"/>
            </a:pPr>
            <a:endParaRPr lang="en-US" dirty="0">
              <a:solidFill>
                <a:schemeClr val="dk1"/>
              </a:solidFill>
              <a:latin typeface="Arial"/>
              <a:ea typeface="Arial"/>
              <a:cs typeface="Arial"/>
              <a:sym typeface="Arial"/>
            </a:endParaRPr>
          </a:p>
        </p:txBody>
      </p:sp>
      <p:sp>
        <p:nvSpPr>
          <p:cNvPr id="4" name="Slide Number Placeholder 3"/>
          <p:cNvSpPr>
            <a:spLocks noGrp="1"/>
          </p:cNvSpPr>
          <p:nvPr>
            <p:ph type="sldNum" sz="quarter" idx="5"/>
          </p:nvPr>
        </p:nvSpPr>
        <p:spPr/>
        <p:txBody>
          <a:bodyPr/>
          <a:lstStyle/>
          <a:p>
            <a:fld id="{CD55FF94-E0B0-5542-BF5E-4E07D270CFE3}" type="slidenum">
              <a:rPr lang="en-US" smtClean="0"/>
              <a:t>18</a:t>
            </a:fld>
            <a:endParaRPr lang="en-US" dirty="0"/>
          </a:p>
        </p:txBody>
      </p:sp>
    </p:spTree>
    <p:extLst>
      <p:ext uri="{BB962C8B-B14F-4D97-AF65-F5344CB8AC3E}">
        <p14:creationId xmlns:p14="http://schemas.microsoft.com/office/powerpoint/2010/main" val="30089546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Clr>
                <a:schemeClr val="dk1"/>
              </a:buClr>
              <a:buSzPct val="100000"/>
              <a:buFont typeface="Arial"/>
              <a:buChar char="•"/>
            </a:pPr>
            <a:endParaRPr lang="en-US" dirty="0">
              <a:solidFill>
                <a:schemeClr val="dk1"/>
              </a:solidFill>
              <a:latin typeface="Arial"/>
              <a:ea typeface="Arial"/>
              <a:cs typeface="Arial"/>
              <a:sym typeface="Arial"/>
            </a:endParaRPr>
          </a:p>
        </p:txBody>
      </p:sp>
      <p:sp>
        <p:nvSpPr>
          <p:cNvPr id="4" name="Slide Number Placeholder 3"/>
          <p:cNvSpPr>
            <a:spLocks noGrp="1"/>
          </p:cNvSpPr>
          <p:nvPr>
            <p:ph type="sldNum" sz="quarter" idx="5"/>
          </p:nvPr>
        </p:nvSpPr>
        <p:spPr/>
        <p:txBody>
          <a:bodyPr/>
          <a:lstStyle/>
          <a:p>
            <a:fld id="{CD55FF94-E0B0-5542-BF5E-4E07D270CFE3}" type="slidenum">
              <a:rPr lang="en-US" smtClean="0"/>
              <a:t>19</a:t>
            </a:fld>
            <a:endParaRPr lang="en-US" dirty="0"/>
          </a:p>
        </p:txBody>
      </p:sp>
    </p:spTree>
    <p:extLst>
      <p:ext uri="{BB962C8B-B14F-4D97-AF65-F5344CB8AC3E}">
        <p14:creationId xmlns:p14="http://schemas.microsoft.com/office/powerpoint/2010/main" val="26912587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Clr>
                <a:schemeClr val="dk1"/>
              </a:buClr>
              <a:buSzPct val="100000"/>
              <a:buFont typeface="Arial"/>
              <a:buChar char="•"/>
            </a:pPr>
            <a:endParaRPr lang="en-US" dirty="0">
              <a:solidFill>
                <a:schemeClr val="dk1"/>
              </a:solidFill>
              <a:latin typeface="Arial"/>
              <a:ea typeface="Arial"/>
              <a:cs typeface="Arial"/>
              <a:sym typeface="Arial"/>
            </a:endParaRPr>
          </a:p>
        </p:txBody>
      </p:sp>
      <p:sp>
        <p:nvSpPr>
          <p:cNvPr id="4" name="Slide Number Placeholder 3"/>
          <p:cNvSpPr>
            <a:spLocks noGrp="1"/>
          </p:cNvSpPr>
          <p:nvPr>
            <p:ph type="sldNum" sz="quarter" idx="5"/>
          </p:nvPr>
        </p:nvSpPr>
        <p:spPr/>
        <p:txBody>
          <a:bodyPr/>
          <a:lstStyle/>
          <a:p>
            <a:fld id="{CD55FF94-E0B0-5542-BF5E-4E07D270CFE3}" type="slidenum">
              <a:rPr lang="en-US" smtClean="0"/>
              <a:t>20</a:t>
            </a:fld>
            <a:endParaRPr lang="en-US" dirty="0"/>
          </a:p>
        </p:txBody>
      </p:sp>
    </p:spTree>
    <p:extLst>
      <p:ext uri="{BB962C8B-B14F-4D97-AF65-F5344CB8AC3E}">
        <p14:creationId xmlns:p14="http://schemas.microsoft.com/office/powerpoint/2010/main" val="274812397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22FD673-08B5-7240-A063-6DE01C84078A}"/>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EE191EE5-F460-4C42-9EB6-751B258BE70C}"/>
              </a:ext>
            </a:extLst>
          </p:cNvPr>
          <p:cNvSpPr>
            <a:spLocks noGrp="1"/>
          </p:cNvSpPr>
          <p:nvPr>
            <p:ph type="ctrTitle" hasCustomPrompt="1"/>
          </p:nvPr>
        </p:nvSpPr>
        <p:spPr>
          <a:xfrm>
            <a:off x="431800" y="2235200"/>
            <a:ext cx="8610600" cy="2611120"/>
          </a:xfrm>
        </p:spPr>
        <p:txBody>
          <a:bodyPr anchor="b"/>
          <a:lstStyle>
            <a:lvl1pPr algn="l">
              <a:defRPr sz="6000"/>
            </a:lvl1pPr>
          </a:lstStyle>
          <a:p>
            <a:r>
              <a:rPr lang="en-US" dirty="0"/>
              <a:t>Title Here</a:t>
            </a:r>
          </a:p>
        </p:txBody>
      </p:sp>
      <p:sp>
        <p:nvSpPr>
          <p:cNvPr id="3" name="Subtitle 2">
            <a:extLst>
              <a:ext uri="{FF2B5EF4-FFF2-40B4-BE49-F238E27FC236}">
                <a16:creationId xmlns:a16="http://schemas.microsoft.com/office/drawing/2014/main" id="{E0DF3F11-25B1-2243-9DB6-E36B61BC5A0C}"/>
              </a:ext>
            </a:extLst>
          </p:cNvPr>
          <p:cNvSpPr>
            <a:spLocks noGrp="1"/>
          </p:cNvSpPr>
          <p:nvPr>
            <p:ph type="subTitle" idx="1" hasCustomPrompt="1"/>
          </p:nvPr>
        </p:nvSpPr>
        <p:spPr>
          <a:xfrm>
            <a:off x="431800" y="5161280"/>
            <a:ext cx="8610600" cy="1106998"/>
          </a:xfrm>
        </p:spPr>
        <p:txBody>
          <a:bodyPr/>
          <a:lstStyle>
            <a:lvl1pPr marL="0" indent="0" algn="l">
              <a:buNone/>
              <a:defRPr sz="2500" b="1" cap="all"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 NAME / DATE</a:t>
            </a:r>
          </a:p>
        </p:txBody>
      </p:sp>
    </p:spTree>
    <p:custDataLst>
      <p:tags r:id="rId1"/>
    </p:custDataLst>
    <p:extLst>
      <p:ext uri="{BB962C8B-B14F-4D97-AF65-F5344CB8AC3E}">
        <p14:creationId xmlns:p14="http://schemas.microsoft.com/office/powerpoint/2010/main" val="769066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tat Slide V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7E546DD-C8AC-6F41-950A-8FF2213AACE1}"/>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936316B6-2C73-3240-90D5-73A8FA1D1603}"/>
              </a:ext>
            </a:extLst>
          </p:cNvPr>
          <p:cNvSpPr>
            <a:spLocks noGrp="1"/>
          </p:cNvSpPr>
          <p:nvPr>
            <p:ph type="title"/>
          </p:nvPr>
        </p:nvSpPr>
        <p:spPr>
          <a:xfrm>
            <a:off x="526774" y="365125"/>
            <a:ext cx="3335363" cy="1920875"/>
          </a:xfrm>
        </p:spPr>
        <p:txBody>
          <a:bodyPr/>
          <a:lstStyle>
            <a:lvl1pPr>
              <a:defRPr>
                <a:solidFill>
                  <a:schemeClr val="tx1"/>
                </a:solidFill>
              </a:defRPr>
            </a:lvl1pPr>
          </a:lstStyle>
          <a:p>
            <a:r>
              <a:rPr lang="en-US"/>
              <a:t>Click to edit Master title style</a:t>
            </a:r>
            <a:endParaRPr lang="en-US" dirty="0"/>
          </a:p>
        </p:txBody>
      </p:sp>
      <p:sp>
        <p:nvSpPr>
          <p:cNvPr id="7" name="Slide Number Placeholder 6">
            <a:extLst>
              <a:ext uri="{FF2B5EF4-FFF2-40B4-BE49-F238E27FC236}">
                <a16:creationId xmlns:a16="http://schemas.microsoft.com/office/drawing/2014/main" id="{A726FAE7-C13B-6645-8A6A-623DABE769EE}"/>
              </a:ext>
            </a:extLst>
          </p:cNvPr>
          <p:cNvSpPr>
            <a:spLocks noGrp="1"/>
          </p:cNvSpPr>
          <p:nvPr>
            <p:ph type="sldNum" sz="quarter" idx="12"/>
          </p:nvPr>
        </p:nvSpPr>
        <p:spPr/>
        <p:txBody>
          <a:bodyPr/>
          <a:lstStyle/>
          <a:p>
            <a:fld id="{B9BF1031-1045-D74B-99D1-69DF7F96957F}" type="slidenum">
              <a:rPr lang="en-US" smtClean="0"/>
              <a:t>‹#›</a:t>
            </a:fld>
            <a:endParaRPr lang="en-US" dirty="0"/>
          </a:p>
        </p:txBody>
      </p:sp>
      <p:sp>
        <p:nvSpPr>
          <p:cNvPr id="34" name="Text Placeholder 2">
            <a:extLst>
              <a:ext uri="{FF2B5EF4-FFF2-40B4-BE49-F238E27FC236}">
                <a16:creationId xmlns:a16="http://schemas.microsoft.com/office/drawing/2014/main" id="{B55F13D7-F935-894A-974E-F892FB1BAAB1}"/>
              </a:ext>
            </a:extLst>
          </p:cNvPr>
          <p:cNvSpPr>
            <a:spLocks noGrp="1"/>
          </p:cNvSpPr>
          <p:nvPr>
            <p:ph type="body" idx="19" hasCustomPrompt="1"/>
          </p:nvPr>
        </p:nvSpPr>
        <p:spPr>
          <a:xfrm>
            <a:off x="462628" y="4073040"/>
            <a:ext cx="3146893" cy="404192"/>
          </a:xfrm>
        </p:spPr>
        <p:txBody>
          <a:bodyPr anchor="t">
            <a:normAutofit/>
          </a:bodyPr>
          <a:lstStyle>
            <a:lvl1pPr marL="0" indent="0" algn="ctr">
              <a:buNone/>
              <a:defRPr sz="2200" b="1">
                <a:solidFill>
                  <a:srgbClr val="818EA8"/>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Stat info style</a:t>
            </a:r>
          </a:p>
        </p:txBody>
      </p:sp>
      <p:sp>
        <p:nvSpPr>
          <p:cNvPr id="35" name="Text Placeholder 2">
            <a:extLst>
              <a:ext uri="{FF2B5EF4-FFF2-40B4-BE49-F238E27FC236}">
                <a16:creationId xmlns:a16="http://schemas.microsoft.com/office/drawing/2014/main" id="{7CF4EB40-5BD1-9B46-AF19-048072AE2C6C}"/>
              </a:ext>
            </a:extLst>
          </p:cNvPr>
          <p:cNvSpPr>
            <a:spLocks noGrp="1"/>
          </p:cNvSpPr>
          <p:nvPr>
            <p:ph type="body" idx="20" hasCustomPrompt="1"/>
          </p:nvPr>
        </p:nvSpPr>
        <p:spPr>
          <a:xfrm>
            <a:off x="735705" y="2512598"/>
            <a:ext cx="2600738" cy="1441173"/>
          </a:xfrm>
        </p:spPr>
        <p:txBody>
          <a:bodyPr anchor="b">
            <a:normAutofit/>
          </a:bodyPr>
          <a:lstStyle>
            <a:lvl1pPr marL="0" indent="0" algn="ctr">
              <a:buNone/>
              <a:defRPr sz="9000" b="1">
                <a:solidFill>
                  <a:srgbClr val="818EA8"/>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00</a:t>
            </a:r>
          </a:p>
        </p:txBody>
      </p:sp>
      <p:sp>
        <p:nvSpPr>
          <p:cNvPr id="36" name="Text Placeholder 6">
            <a:extLst>
              <a:ext uri="{FF2B5EF4-FFF2-40B4-BE49-F238E27FC236}">
                <a16:creationId xmlns:a16="http://schemas.microsoft.com/office/drawing/2014/main" id="{61F71B07-37AC-2D4E-8FBA-915D2749F3C7}"/>
              </a:ext>
            </a:extLst>
          </p:cNvPr>
          <p:cNvSpPr>
            <a:spLocks noGrp="1"/>
          </p:cNvSpPr>
          <p:nvPr>
            <p:ph type="body" sz="quarter" idx="21" hasCustomPrompt="1"/>
          </p:nvPr>
        </p:nvSpPr>
        <p:spPr>
          <a:xfrm>
            <a:off x="463206" y="4589256"/>
            <a:ext cx="3146425" cy="1404937"/>
          </a:xfrm>
        </p:spPr>
        <p:txBody>
          <a:bodyPr>
            <a:normAutofit/>
          </a:bodyPr>
          <a:lstStyle>
            <a:lvl1pPr marL="0" indent="0" algn="ctr">
              <a:buNone/>
              <a:defRPr sz="1400">
                <a:solidFill>
                  <a:srgbClr val="818EA8"/>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endParaRPr lang="en-US" dirty="0"/>
          </a:p>
        </p:txBody>
      </p:sp>
      <p:sp>
        <p:nvSpPr>
          <p:cNvPr id="37" name="Text Placeholder 2">
            <a:extLst>
              <a:ext uri="{FF2B5EF4-FFF2-40B4-BE49-F238E27FC236}">
                <a16:creationId xmlns:a16="http://schemas.microsoft.com/office/drawing/2014/main" id="{07223D38-7522-7F4A-8C79-B98FD9387B1A}"/>
              </a:ext>
            </a:extLst>
          </p:cNvPr>
          <p:cNvSpPr>
            <a:spLocks noGrp="1"/>
          </p:cNvSpPr>
          <p:nvPr>
            <p:ph type="body" idx="15" hasCustomPrompt="1"/>
          </p:nvPr>
        </p:nvSpPr>
        <p:spPr>
          <a:xfrm>
            <a:off x="8602999" y="4079667"/>
            <a:ext cx="3146893" cy="404192"/>
          </a:xfrm>
        </p:spPr>
        <p:txBody>
          <a:bodyPr anchor="t">
            <a:normAutofit/>
          </a:bodyPr>
          <a:lstStyle>
            <a:lvl1pPr marL="0" indent="0" algn="ctr">
              <a:buNone/>
              <a:defRPr sz="22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Stat info style</a:t>
            </a:r>
          </a:p>
        </p:txBody>
      </p:sp>
      <p:sp>
        <p:nvSpPr>
          <p:cNvPr id="38" name="Text Placeholder 2">
            <a:extLst>
              <a:ext uri="{FF2B5EF4-FFF2-40B4-BE49-F238E27FC236}">
                <a16:creationId xmlns:a16="http://schemas.microsoft.com/office/drawing/2014/main" id="{296807F7-0C35-494B-B47D-CB00A1D90C68}"/>
              </a:ext>
            </a:extLst>
          </p:cNvPr>
          <p:cNvSpPr>
            <a:spLocks noGrp="1"/>
          </p:cNvSpPr>
          <p:nvPr>
            <p:ph type="body" idx="16" hasCustomPrompt="1"/>
          </p:nvPr>
        </p:nvSpPr>
        <p:spPr>
          <a:xfrm>
            <a:off x="8876076" y="2519225"/>
            <a:ext cx="2600738" cy="1441173"/>
          </a:xfrm>
        </p:spPr>
        <p:txBody>
          <a:bodyPr anchor="b">
            <a:normAutofit/>
          </a:bodyPr>
          <a:lstStyle>
            <a:lvl1pPr marL="0" indent="0" algn="ctr">
              <a:buNone/>
              <a:defRPr sz="90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00</a:t>
            </a:r>
          </a:p>
        </p:txBody>
      </p:sp>
      <p:sp>
        <p:nvSpPr>
          <p:cNvPr id="39" name="Text Placeholder 2">
            <a:extLst>
              <a:ext uri="{FF2B5EF4-FFF2-40B4-BE49-F238E27FC236}">
                <a16:creationId xmlns:a16="http://schemas.microsoft.com/office/drawing/2014/main" id="{E6D506E8-5927-2C46-95AD-85CD637F803A}"/>
              </a:ext>
            </a:extLst>
          </p:cNvPr>
          <p:cNvSpPr>
            <a:spLocks noGrp="1"/>
          </p:cNvSpPr>
          <p:nvPr>
            <p:ph type="body" idx="17" hasCustomPrompt="1"/>
          </p:nvPr>
        </p:nvSpPr>
        <p:spPr>
          <a:xfrm>
            <a:off x="4508949" y="4079667"/>
            <a:ext cx="3146893" cy="404192"/>
          </a:xfrm>
        </p:spPr>
        <p:txBody>
          <a:bodyPr anchor="t">
            <a:normAutofit/>
          </a:bodyPr>
          <a:lstStyle>
            <a:lvl1pPr marL="0" indent="0" algn="ctr">
              <a:buNone/>
              <a:defRPr sz="22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Stat info style</a:t>
            </a:r>
          </a:p>
        </p:txBody>
      </p:sp>
      <p:sp>
        <p:nvSpPr>
          <p:cNvPr id="40" name="Text Placeholder 2">
            <a:extLst>
              <a:ext uri="{FF2B5EF4-FFF2-40B4-BE49-F238E27FC236}">
                <a16:creationId xmlns:a16="http://schemas.microsoft.com/office/drawing/2014/main" id="{3A4FE24B-9EA4-A14A-84F9-756A3E076065}"/>
              </a:ext>
            </a:extLst>
          </p:cNvPr>
          <p:cNvSpPr>
            <a:spLocks noGrp="1"/>
          </p:cNvSpPr>
          <p:nvPr>
            <p:ph type="body" idx="18" hasCustomPrompt="1"/>
          </p:nvPr>
        </p:nvSpPr>
        <p:spPr>
          <a:xfrm>
            <a:off x="4782026" y="2519225"/>
            <a:ext cx="2600738" cy="1441173"/>
          </a:xfrm>
        </p:spPr>
        <p:txBody>
          <a:bodyPr anchor="b">
            <a:normAutofit/>
          </a:bodyPr>
          <a:lstStyle>
            <a:lvl1pPr marL="0" indent="0" algn="ctr">
              <a:buNone/>
              <a:defRPr sz="90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00</a:t>
            </a:r>
          </a:p>
        </p:txBody>
      </p:sp>
      <p:sp>
        <p:nvSpPr>
          <p:cNvPr id="41" name="Text Placeholder 6">
            <a:extLst>
              <a:ext uri="{FF2B5EF4-FFF2-40B4-BE49-F238E27FC236}">
                <a16:creationId xmlns:a16="http://schemas.microsoft.com/office/drawing/2014/main" id="{0618A7B0-F8B0-794D-BD42-13CCC6B327EB}"/>
              </a:ext>
            </a:extLst>
          </p:cNvPr>
          <p:cNvSpPr>
            <a:spLocks noGrp="1"/>
          </p:cNvSpPr>
          <p:nvPr>
            <p:ph type="body" sz="quarter" idx="22" hasCustomPrompt="1"/>
          </p:nvPr>
        </p:nvSpPr>
        <p:spPr>
          <a:xfrm>
            <a:off x="4516981" y="4589256"/>
            <a:ext cx="3146425" cy="1404937"/>
          </a:xfrm>
        </p:spPr>
        <p:txBody>
          <a:bodyPr>
            <a:normAutofit/>
          </a:bodyPr>
          <a:lstStyle>
            <a:lvl1pPr marL="0" indent="0" algn="ctr">
              <a:buNone/>
              <a:defRPr sz="1400">
                <a:solidFill>
                  <a:srgbClr val="2E426B"/>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endParaRPr lang="en-US" dirty="0"/>
          </a:p>
        </p:txBody>
      </p:sp>
      <p:sp>
        <p:nvSpPr>
          <p:cNvPr id="42" name="Text Placeholder 6">
            <a:extLst>
              <a:ext uri="{FF2B5EF4-FFF2-40B4-BE49-F238E27FC236}">
                <a16:creationId xmlns:a16="http://schemas.microsoft.com/office/drawing/2014/main" id="{963A6F64-5DCD-DC4C-91C1-3789E23C2C87}"/>
              </a:ext>
            </a:extLst>
          </p:cNvPr>
          <p:cNvSpPr>
            <a:spLocks noGrp="1"/>
          </p:cNvSpPr>
          <p:nvPr>
            <p:ph type="body" sz="quarter" idx="23" hasCustomPrompt="1"/>
          </p:nvPr>
        </p:nvSpPr>
        <p:spPr>
          <a:xfrm>
            <a:off x="8591152" y="4589256"/>
            <a:ext cx="3146425" cy="1404937"/>
          </a:xfrm>
        </p:spPr>
        <p:txBody>
          <a:bodyPr>
            <a:norm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endParaRPr lang="en-US" dirty="0"/>
          </a:p>
        </p:txBody>
      </p:sp>
    </p:spTree>
    <p:extLst>
      <p:ext uri="{BB962C8B-B14F-4D97-AF65-F5344CB8AC3E}">
        <p14:creationId xmlns:p14="http://schemas.microsoft.com/office/powerpoint/2010/main" val="3112321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tat Slide V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877B4E8-2F2B-AD41-9120-F0386847CC82}"/>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936316B6-2C73-3240-90D5-73A8FA1D1603}"/>
              </a:ext>
            </a:extLst>
          </p:cNvPr>
          <p:cNvSpPr>
            <a:spLocks noGrp="1"/>
          </p:cNvSpPr>
          <p:nvPr>
            <p:ph type="title"/>
          </p:nvPr>
        </p:nvSpPr>
        <p:spPr>
          <a:xfrm>
            <a:off x="526774" y="365125"/>
            <a:ext cx="4550552" cy="1920875"/>
          </a:xfrm>
        </p:spPr>
        <p:txBody>
          <a:bodyPr/>
          <a:lstStyle>
            <a:lvl1pPr>
              <a:defRPr>
                <a:solidFill>
                  <a:schemeClr val="tx1"/>
                </a:solidFill>
              </a:defRPr>
            </a:lvl1pPr>
          </a:lstStyle>
          <a:p>
            <a:r>
              <a:rPr lang="en-US"/>
              <a:t>Click to edit Master title style</a:t>
            </a:r>
            <a:endParaRPr lang="en-US" dirty="0"/>
          </a:p>
        </p:txBody>
      </p:sp>
      <p:sp>
        <p:nvSpPr>
          <p:cNvPr id="7" name="Slide Number Placeholder 6">
            <a:extLst>
              <a:ext uri="{FF2B5EF4-FFF2-40B4-BE49-F238E27FC236}">
                <a16:creationId xmlns:a16="http://schemas.microsoft.com/office/drawing/2014/main" id="{A726FAE7-C13B-6645-8A6A-623DABE769EE}"/>
              </a:ext>
            </a:extLst>
          </p:cNvPr>
          <p:cNvSpPr>
            <a:spLocks noGrp="1"/>
          </p:cNvSpPr>
          <p:nvPr>
            <p:ph type="sldNum" sz="quarter" idx="12"/>
          </p:nvPr>
        </p:nvSpPr>
        <p:spPr/>
        <p:txBody>
          <a:bodyPr/>
          <a:lstStyle>
            <a:lvl1pPr>
              <a:defRPr>
                <a:solidFill>
                  <a:srgbClr val="2E426B"/>
                </a:solidFill>
              </a:defRPr>
            </a:lvl1pPr>
          </a:lstStyle>
          <a:p>
            <a:fld id="{B9BF1031-1045-D74B-99D1-69DF7F96957F}" type="slidenum">
              <a:rPr lang="en-US" smtClean="0"/>
              <a:pPr/>
              <a:t>‹#›</a:t>
            </a:fld>
            <a:endParaRPr lang="en-US" dirty="0"/>
          </a:p>
        </p:txBody>
      </p:sp>
      <p:sp>
        <p:nvSpPr>
          <p:cNvPr id="16" name="Text Placeholder 2">
            <a:extLst>
              <a:ext uri="{FF2B5EF4-FFF2-40B4-BE49-F238E27FC236}">
                <a16:creationId xmlns:a16="http://schemas.microsoft.com/office/drawing/2014/main" id="{DEC5A80F-5EBE-9943-9EFA-DE3BBF7B69FC}"/>
              </a:ext>
            </a:extLst>
          </p:cNvPr>
          <p:cNvSpPr>
            <a:spLocks noGrp="1"/>
          </p:cNvSpPr>
          <p:nvPr>
            <p:ph type="body" idx="1" hasCustomPrompt="1"/>
          </p:nvPr>
        </p:nvSpPr>
        <p:spPr>
          <a:xfrm>
            <a:off x="5750135" y="2136911"/>
            <a:ext cx="2600738" cy="576470"/>
          </a:xfrm>
        </p:spPr>
        <p:txBody>
          <a:bodyPr anchor="t">
            <a:normAutofit/>
          </a:bodyPr>
          <a:lstStyle>
            <a:lvl1pPr marL="0" indent="0" algn="ctr">
              <a:buNone/>
              <a:defRPr sz="22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Stat info style</a:t>
            </a:r>
          </a:p>
        </p:txBody>
      </p:sp>
      <p:sp>
        <p:nvSpPr>
          <p:cNvPr id="17" name="Content Placeholder 2">
            <a:extLst>
              <a:ext uri="{FF2B5EF4-FFF2-40B4-BE49-F238E27FC236}">
                <a16:creationId xmlns:a16="http://schemas.microsoft.com/office/drawing/2014/main" id="{AA0B2DCC-8396-B94D-8ECD-C130FF37A8C9}"/>
              </a:ext>
            </a:extLst>
          </p:cNvPr>
          <p:cNvSpPr>
            <a:spLocks noGrp="1"/>
          </p:cNvSpPr>
          <p:nvPr>
            <p:ph sz="half" idx="13"/>
          </p:nvPr>
        </p:nvSpPr>
        <p:spPr>
          <a:xfrm>
            <a:off x="526774" y="2478505"/>
            <a:ext cx="4562061" cy="3574425"/>
          </a:xfrm>
        </p:spPr>
        <p:txBody>
          <a:bodyPr/>
          <a:lstStyle>
            <a:lvl1pPr>
              <a:lnSpc>
                <a:spcPct val="100000"/>
              </a:lnSpc>
              <a:defRPr sz="1800"/>
            </a:lvl1pPr>
            <a:lvl2pPr>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Text Placeholder 2">
            <a:extLst>
              <a:ext uri="{FF2B5EF4-FFF2-40B4-BE49-F238E27FC236}">
                <a16:creationId xmlns:a16="http://schemas.microsoft.com/office/drawing/2014/main" id="{24C5D76C-28F4-F34C-9E2B-3A0CCA071610}"/>
              </a:ext>
            </a:extLst>
          </p:cNvPr>
          <p:cNvSpPr>
            <a:spLocks noGrp="1"/>
          </p:cNvSpPr>
          <p:nvPr>
            <p:ph type="body" idx="14" hasCustomPrompt="1"/>
          </p:nvPr>
        </p:nvSpPr>
        <p:spPr>
          <a:xfrm>
            <a:off x="5750135" y="576469"/>
            <a:ext cx="2600738" cy="1441173"/>
          </a:xfrm>
        </p:spPr>
        <p:txBody>
          <a:bodyPr anchor="b">
            <a:normAutofit/>
          </a:bodyPr>
          <a:lstStyle>
            <a:lvl1pPr marL="0" indent="0" algn="ctr">
              <a:buNone/>
              <a:defRPr sz="90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00</a:t>
            </a:r>
          </a:p>
        </p:txBody>
      </p:sp>
      <p:sp>
        <p:nvSpPr>
          <p:cNvPr id="19" name="Text Placeholder 2">
            <a:extLst>
              <a:ext uri="{FF2B5EF4-FFF2-40B4-BE49-F238E27FC236}">
                <a16:creationId xmlns:a16="http://schemas.microsoft.com/office/drawing/2014/main" id="{E3F7A009-1020-9C47-A959-1E36536B56FA}"/>
              </a:ext>
            </a:extLst>
          </p:cNvPr>
          <p:cNvSpPr>
            <a:spLocks noGrp="1"/>
          </p:cNvSpPr>
          <p:nvPr>
            <p:ph type="body" idx="15" hasCustomPrompt="1"/>
          </p:nvPr>
        </p:nvSpPr>
        <p:spPr>
          <a:xfrm>
            <a:off x="9185414" y="2136911"/>
            <a:ext cx="2600738" cy="576470"/>
          </a:xfrm>
        </p:spPr>
        <p:txBody>
          <a:bodyPr anchor="t">
            <a:normAutofit/>
          </a:bodyPr>
          <a:lstStyle>
            <a:lvl1pPr marL="0" indent="0" algn="ctr">
              <a:buNone/>
              <a:defRPr sz="22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Stat info style</a:t>
            </a:r>
          </a:p>
        </p:txBody>
      </p:sp>
      <p:sp>
        <p:nvSpPr>
          <p:cNvPr id="20" name="Text Placeholder 2">
            <a:extLst>
              <a:ext uri="{FF2B5EF4-FFF2-40B4-BE49-F238E27FC236}">
                <a16:creationId xmlns:a16="http://schemas.microsoft.com/office/drawing/2014/main" id="{C40F7104-7348-214E-A462-DB80FE107F17}"/>
              </a:ext>
            </a:extLst>
          </p:cNvPr>
          <p:cNvSpPr>
            <a:spLocks noGrp="1"/>
          </p:cNvSpPr>
          <p:nvPr>
            <p:ph type="body" idx="16" hasCustomPrompt="1"/>
          </p:nvPr>
        </p:nvSpPr>
        <p:spPr>
          <a:xfrm>
            <a:off x="9185414" y="576469"/>
            <a:ext cx="2600738" cy="1441173"/>
          </a:xfrm>
        </p:spPr>
        <p:txBody>
          <a:bodyPr anchor="b">
            <a:normAutofit/>
          </a:bodyPr>
          <a:lstStyle>
            <a:lvl1pPr marL="0" indent="0" algn="ctr">
              <a:buNone/>
              <a:defRPr sz="90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00</a:t>
            </a:r>
          </a:p>
        </p:txBody>
      </p:sp>
      <p:sp>
        <p:nvSpPr>
          <p:cNvPr id="21" name="Text Placeholder 2">
            <a:extLst>
              <a:ext uri="{FF2B5EF4-FFF2-40B4-BE49-F238E27FC236}">
                <a16:creationId xmlns:a16="http://schemas.microsoft.com/office/drawing/2014/main" id="{2650DB40-A77F-2D48-8662-D2440B4373F8}"/>
              </a:ext>
            </a:extLst>
          </p:cNvPr>
          <p:cNvSpPr>
            <a:spLocks noGrp="1"/>
          </p:cNvSpPr>
          <p:nvPr>
            <p:ph type="body" idx="17" hasCustomPrompt="1"/>
          </p:nvPr>
        </p:nvSpPr>
        <p:spPr>
          <a:xfrm>
            <a:off x="5750135" y="5555972"/>
            <a:ext cx="2600738" cy="576470"/>
          </a:xfrm>
        </p:spPr>
        <p:txBody>
          <a:bodyPr anchor="t">
            <a:normAutofit/>
          </a:bodyPr>
          <a:lstStyle>
            <a:lvl1pPr marL="0" indent="0" algn="ctr">
              <a:buNone/>
              <a:defRPr sz="22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Stat info style</a:t>
            </a:r>
          </a:p>
        </p:txBody>
      </p:sp>
      <p:sp>
        <p:nvSpPr>
          <p:cNvPr id="22" name="Text Placeholder 2">
            <a:extLst>
              <a:ext uri="{FF2B5EF4-FFF2-40B4-BE49-F238E27FC236}">
                <a16:creationId xmlns:a16="http://schemas.microsoft.com/office/drawing/2014/main" id="{E904A096-6402-944E-8C1B-D804BF714666}"/>
              </a:ext>
            </a:extLst>
          </p:cNvPr>
          <p:cNvSpPr>
            <a:spLocks noGrp="1"/>
          </p:cNvSpPr>
          <p:nvPr>
            <p:ph type="body" idx="18" hasCustomPrompt="1"/>
          </p:nvPr>
        </p:nvSpPr>
        <p:spPr>
          <a:xfrm>
            <a:off x="5750135" y="3995530"/>
            <a:ext cx="2600738" cy="1441173"/>
          </a:xfrm>
        </p:spPr>
        <p:txBody>
          <a:bodyPr anchor="b">
            <a:normAutofit/>
          </a:bodyPr>
          <a:lstStyle>
            <a:lvl1pPr marL="0" indent="0" algn="ctr">
              <a:buNone/>
              <a:defRPr sz="90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00</a:t>
            </a:r>
          </a:p>
        </p:txBody>
      </p:sp>
      <p:sp>
        <p:nvSpPr>
          <p:cNvPr id="23" name="Text Placeholder 2">
            <a:extLst>
              <a:ext uri="{FF2B5EF4-FFF2-40B4-BE49-F238E27FC236}">
                <a16:creationId xmlns:a16="http://schemas.microsoft.com/office/drawing/2014/main" id="{24095103-BA96-2842-B378-CC36288B77A0}"/>
              </a:ext>
            </a:extLst>
          </p:cNvPr>
          <p:cNvSpPr>
            <a:spLocks noGrp="1"/>
          </p:cNvSpPr>
          <p:nvPr>
            <p:ph type="body" idx="19" hasCustomPrompt="1"/>
          </p:nvPr>
        </p:nvSpPr>
        <p:spPr>
          <a:xfrm>
            <a:off x="9185414" y="5555972"/>
            <a:ext cx="2600738" cy="576470"/>
          </a:xfrm>
        </p:spPr>
        <p:txBody>
          <a:bodyPr anchor="t">
            <a:normAutofit/>
          </a:bodyPr>
          <a:lstStyle>
            <a:lvl1pPr marL="0" indent="0" algn="ctr">
              <a:buNone/>
              <a:defRPr sz="22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Stat info style</a:t>
            </a:r>
          </a:p>
        </p:txBody>
      </p:sp>
      <p:sp>
        <p:nvSpPr>
          <p:cNvPr id="24" name="Text Placeholder 2">
            <a:extLst>
              <a:ext uri="{FF2B5EF4-FFF2-40B4-BE49-F238E27FC236}">
                <a16:creationId xmlns:a16="http://schemas.microsoft.com/office/drawing/2014/main" id="{7B6EB5C5-36B6-B14D-9CC5-4C3FC1F92471}"/>
              </a:ext>
            </a:extLst>
          </p:cNvPr>
          <p:cNvSpPr>
            <a:spLocks noGrp="1"/>
          </p:cNvSpPr>
          <p:nvPr>
            <p:ph type="body" idx="20" hasCustomPrompt="1"/>
          </p:nvPr>
        </p:nvSpPr>
        <p:spPr>
          <a:xfrm>
            <a:off x="9185414" y="3995530"/>
            <a:ext cx="2600738" cy="1441173"/>
          </a:xfrm>
        </p:spPr>
        <p:txBody>
          <a:bodyPr anchor="b">
            <a:normAutofit/>
          </a:bodyPr>
          <a:lstStyle>
            <a:lvl1pPr marL="0" indent="0" algn="ctr">
              <a:buNone/>
              <a:defRPr sz="90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00</a:t>
            </a:r>
          </a:p>
        </p:txBody>
      </p:sp>
    </p:spTree>
    <p:extLst>
      <p:ext uri="{BB962C8B-B14F-4D97-AF65-F5344CB8AC3E}">
        <p14:creationId xmlns:p14="http://schemas.microsoft.com/office/powerpoint/2010/main" val="24231537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tat Slide V3">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2365275-0A19-2443-8521-561D0884F915}"/>
              </a:ext>
            </a:extLst>
          </p:cNvPr>
          <p:cNvPicPr>
            <a:picLocks noChangeAspect="1"/>
          </p:cNvPicPr>
          <p:nvPr userDrawn="1"/>
        </p:nvPicPr>
        <p:blipFill>
          <a:blip r:embed="rId2"/>
          <a:srcRect/>
          <a:stretch/>
        </p:blipFill>
        <p:spPr>
          <a:xfrm>
            <a:off x="0" y="0"/>
            <a:ext cx="12192000" cy="6858000"/>
          </a:xfrm>
          <a:prstGeom prst="rect">
            <a:avLst/>
          </a:prstGeom>
        </p:spPr>
      </p:pic>
      <p:sp>
        <p:nvSpPr>
          <p:cNvPr id="7" name="Slide Number Placeholder 6">
            <a:extLst>
              <a:ext uri="{FF2B5EF4-FFF2-40B4-BE49-F238E27FC236}">
                <a16:creationId xmlns:a16="http://schemas.microsoft.com/office/drawing/2014/main" id="{A726FAE7-C13B-6645-8A6A-623DABE769EE}"/>
              </a:ext>
            </a:extLst>
          </p:cNvPr>
          <p:cNvSpPr>
            <a:spLocks noGrp="1"/>
          </p:cNvSpPr>
          <p:nvPr>
            <p:ph type="sldNum" sz="quarter" idx="12"/>
          </p:nvPr>
        </p:nvSpPr>
        <p:spPr/>
        <p:txBody>
          <a:bodyPr/>
          <a:lstStyle/>
          <a:p>
            <a:fld id="{B9BF1031-1045-D74B-99D1-69DF7F96957F}" type="slidenum">
              <a:rPr lang="en-US" smtClean="0"/>
              <a:t>‹#›</a:t>
            </a:fld>
            <a:endParaRPr lang="en-US" dirty="0"/>
          </a:p>
        </p:txBody>
      </p:sp>
      <p:sp>
        <p:nvSpPr>
          <p:cNvPr id="16" name="Text Placeholder 2">
            <a:extLst>
              <a:ext uri="{FF2B5EF4-FFF2-40B4-BE49-F238E27FC236}">
                <a16:creationId xmlns:a16="http://schemas.microsoft.com/office/drawing/2014/main" id="{DEC5A80F-5EBE-9943-9EFA-DE3BBF7B69FC}"/>
              </a:ext>
            </a:extLst>
          </p:cNvPr>
          <p:cNvSpPr>
            <a:spLocks noGrp="1"/>
          </p:cNvSpPr>
          <p:nvPr>
            <p:ph type="body" idx="1" hasCustomPrompt="1"/>
          </p:nvPr>
        </p:nvSpPr>
        <p:spPr>
          <a:xfrm>
            <a:off x="4795631" y="2136911"/>
            <a:ext cx="2600738" cy="576470"/>
          </a:xfrm>
        </p:spPr>
        <p:txBody>
          <a:bodyPr anchor="t">
            <a:normAutofit/>
          </a:bodyPr>
          <a:lstStyle>
            <a:lvl1pPr marL="0" indent="0" algn="ctr">
              <a:buNone/>
              <a:defRPr sz="22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Stat info style</a:t>
            </a:r>
          </a:p>
        </p:txBody>
      </p:sp>
      <p:sp>
        <p:nvSpPr>
          <p:cNvPr id="18" name="Text Placeholder 2">
            <a:extLst>
              <a:ext uri="{FF2B5EF4-FFF2-40B4-BE49-F238E27FC236}">
                <a16:creationId xmlns:a16="http://schemas.microsoft.com/office/drawing/2014/main" id="{24C5D76C-28F4-F34C-9E2B-3A0CCA071610}"/>
              </a:ext>
            </a:extLst>
          </p:cNvPr>
          <p:cNvSpPr>
            <a:spLocks noGrp="1"/>
          </p:cNvSpPr>
          <p:nvPr>
            <p:ph type="body" idx="14" hasCustomPrompt="1"/>
          </p:nvPr>
        </p:nvSpPr>
        <p:spPr>
          <a:xfrm>
            <a:off x="4795631" y="576469"/>
            <a:ext cx="2600738" cy="1441173"/>
          </a:xfrm>
        </p:spPr>
        <p:txBody>
          <a:bodyPr anchor="b">
            <a:normAutofit/>
          </a:bodyPr>
          <a:lstStyle>
            <a:lvl1pPr marL="0" indent="0" algn="ctr">
              <a:buNone/>
              <a:defRPr sz="90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00</a:t>
            </a:r>
          </a:p>
        </p:txBody>
      </p:sp>
      <p:sp>
        <p:nvSpPr>
          <p:cNvPr id="19" name="Text Placeholder 2">
            <a:extLst>
              <a:ext uri="{FF2B5EF4-FFF2-40B4-BE49-F238E27FC236}">
                <a16:creationId xmlns:a16="http://schemas.microsoft.com/office/drawing/2014/main" id="{E3F7A009-1020-9C47-A959-1E36536B56FA}"/>
              </a:ext>
            </a:extLst>
          </p:cNvPr>
          <p:cNvSpPr>
            <a:spLocks noGrp="1"/>
          </p:cNvSpPr>
          <p:nvPr>
            <p:ph type="body" idx="15" hasCustomPrompt="1"/>
          </p:nvPr>
        </p:nvSpPr>
        <p:spPr>
          <a:xfrm>
            <a:off x="8903541" y="2136911"/>
            <a:ext cx="2600738" cy="576470"/>
          </a:xfrm>
        </p:spPr>
        <p:txBody>
          <a:bodyPr anchor="t">
            <a:normAutofit/>
          </a:bodyPr>
          <a:lstStyle>
            <a:lvl1pPr marL="0" indent="0" algn="ctr">
              <a:buNone/>
              <a:defRPr sz="22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Stat info style</a:t>
            </a:r>
          </a:p>
        </p:txBody>
      </p:sp>
      <p:sp>
        <p:nvSpPr>
          <p:cNvPr id="20" name="Text Placeholder 2">
            <a:extLst>
              <a:ext uri="{FF2B5EF4-FFF2-40B4-BE49-F238E27FC236}">
                <a16:creationId xmlns:a16="http://schemas.microsoft.com/office/drawing/2014/main" id="{C40F7104-7348-214E-A462-DB80FE107F17}"/>
              </a:ext>
            </a:extLst>
          </p:cNvPr>
          <p:cNvSpPr>
            <a:spLocks noGrp="1"/>
          </p:cNvSpPr>
          <p:nvPr>
            <p:ph type="body" idx="16" hasCustomPrompt="1"/>
          </p:nvPr>
        </p:nvSpPr>
        <p:spPr>
          <a:xfrm>
            <a:off x="8903541" y="576469"/>
            <a:ext cx="2600738" cy="1441173"/>
          </a:xfrm>
        </p:spPr>
        <p:txBody>
          <a:bodyPr anchor="b">
            <a:normAutofit/>
          </a:bodyPr>
          <a:lstStyle>
            <a:lvl1pPr marL="0" indent="0" algn="ctr">
              <a:buNone/>
              <a:defRPr sz="90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00</a:t>
            </a:r>
          </a:p>
        </p:txBody>
      </p:sp>
      <p:sp>
        <p:nvSpPr>
          <p:cNvPr id="21" name="Text Placeholder 2">
            <a:extLst>
              <a:ext uri="{FF2B5EF4-FFF2-40B4-BE49-F238E27FC236}">
                <a16:creationId xmlns:a16="http://schemas.microsoft.com/office/drawing/2014/main" id="{2650DB40-A77F-2D48-8662-D2440B4373F8}"/>
              </a:ext>
            </a:extLst>
          </p:cNvPr>
          <p:cNvSpPr>
            <a:spLocks noGrp="1"/>
          </p:cNvSpPr>
          <p:nvPr>
            <p:ph type="body" idx="17" hasCustomPrompt="1"/>
          </p:nvPr>
        </p:nvSpPr>
        <p:spPr>
          <a:xfrm>
            <a:off x="4795631" y="5555972"/>
            <a:ext cx="2600738" cy="576470"/>
          </a:xfrm>
        </p:spPr>
        <p:txBody>
          <a:bodyPr anchor="t">
            <a:normAutofit/>
          </a:bodyPr>
          <a:lstStyle>
            <a:lvl1pPr marL="0" indent="0" algn="ctr">
              <a:buNone/>
              <a:defRPr sz="22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Stat info style</a:t>
            </a:r>
          </a:p>
        </p:txBody>
      </p:sp>
      <p:sp>
        <p:nvSpPr>
          <p:cNvPr id="22" name="Text Placeholder 2">
            <a:extLst>
              <a:ext uri="{FF2B5EF4-FFF2-40B4-BE49-F238E27FC236}">
                <a16:creationId xmlns:a16="http://schemas.microsoft.com/office/drawing/2014/main" id="{E904A096-6402-944E-8C1B-D804BF714666}"/>
              </a:ext>
            </a:extLst>
          </p:cNvPr>
          <p:cNvSpPr>
            <a:spLocks noGrp="1"/>
          </p:cNvSpPr>
          <p:nvPr>
            <p:ph type="body" idx="18" hasCustomPrompt="1"/>
          </p:nvPr>
        </p:nvSpPr>
        <p:spPr>
          <a:xfrm>
            <a:off x="4795631" y="3995530"/>
            <a:ext cx="2600738" cy="1441173"/>
          </a:xfrm>
        </p:spPr>
        <p:txBody>
          <a:bodyPr anchor="b">
            <a:normAutofit/>
          </a:bodyPr>
          <a:lstStyle>
            <a:lvl1pPr marL="0" indent="0" algn="ctr">
              <a:buNone/>
              <a:defRPr sz="90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00</a:t>
            </a:r>
          </a:p>
        </p:txBody>
      </p:sp>
      <p:sp>
        <p:nvSpPr>
          <p:cNvPr id="23" name="Text Placeholder 2">
            <a:extLst>
              <a:ext uri="{FF2B5EF4-FFF2-40B4-BE49-F238E27FC236}">
                <a16:creationId xmlns:a16="http://schemas.microsoft.com/office/drawing/2014/main" id="{24095103-BA96-2842-B378-CC36288B77A0}"/>
              </a:ext>
            </a:extLst>
          </p:cNvPr>
          <p:cNvSpPr>
            <a:spLocks noGrp="1"/>
          </p:cNvSpPr>
          <p:nvPr>
            <p:ph type="body" idx="19" hasCustomPrompt="1"/>
          </p:nvPr>
        </p:nvSpPr>
        <p:spPr>
          <a:xfrm>
            <a:off x="8903541" y="5555972"/>
            <a:ext cx="2600738" cy="576470"/>
          </a:xfrm>
        </p:spPr>
        <p:txBody>
          <a:bodyPr anchor="t">
            <a:normAutofit/>
          </a:bodyPr>
          <a:lstStyle>
            <a:lvl1pPr marL="0" indent="0" algn="ctr">
              <a:buNone/>
              <a:defRPr sz="22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Stat info style</a:t>
            </a:r>
          </a:p>
        </p:txBody>
      </p:sp>
      <p:sp>
        <p:nvSpPr>
          <p:cNvPr id="24" name="Text Placeholder 2">
            <a:extLst>
              <a:ext uri="{FF2B5EF4-FFF2-40B4-BE49-F238E27FC236}">
                <a16:creationId xmlns:a16="http://schemas.microsoft.com/office/drawing/2014/main" id="{7B6EB5C5-36B6-B14D-9CC5-4C3FC1F92471}"/>
              </a:ext>
            </a:extLst>
          </p:cNvPr>
          <p:cNvSpPr>
            <a:spLocks noGrp="1"/>
          </p:cNvSpPr>
          <p:nvPr>
            <p:ph type="body" idx="20" hasCustomPrompt="1"/>
          </p:nvPr>
        </p:nvSpPr>
        <p:spPr>
          <a:xfrm>
            <a:off x="8903541" y="3995530"/>
            <a:ext cx="2600738" cy="1441173"/>
          </a:xfrm>
        </p:spPr>
        <p:txBody>
          <a:bodyPr anchor="b">
            <a:normAutofit/>
          </a:bodyPr>
          <a:lstStyle>
            <a:lvl1pPr marL="0" indent="0" algn="ctr">
              <a:buNone/>
              <a:defRPr sz="90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00</a:t>
            </a:r>
          </a:p>
        </p:txBody>
      </p:sp>
      <p:sp>
        <p:nvSpPr>
          <p:cNvPr id="25" name="Text Placeholder 2">
            <a:extLst>
              <a:ext uri="{FF2B5EF4-FFF2-40B4-BE49-F238E27FC236}">
                <a16:creationId xmlns:a16="http://schemas.microsoft.com/office/drawing/2014/main" id="{780493D8-C5CB-1C41-B2BC-33C60D881F66}"/>
              </a:ext>
            </a:extLst>
          </p:cNvPr>
          <p:cNvSpPr>
            <a:spLocks noGrp="1"/>
          </p:cNvSpPr>
          <p:nvPr>
            <p:ph type="body" idx="21" hasCustomPrompt="1"/>
          </p:nvPr>
        </p:nvSpPr>
        <p:spPr>
          <a:xfrm>
            <a:off x="753021" y="2136911"/>
            <a:ext cx="2600738" cy="576470"/>
          </a:xfrm>
        </p:spPr>
        <p:txBody>
          <a:bodyPr anchor="t">
            <a:normAutofit/>
          </a:bodyPr>
          <a:lstStyle>
            <a:lvl1pPr marL="0" indent="0" algn="ctr">
              <a:buNone/>
              <a:defRPr sz="22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Stat info style</a:t>
            </a:r>
          </a:p>
        </p:txBody>
      </p:sp>
      <p:sp>
        <p:nvSpPr>
          <p:cNvPr id="26" name="Text Placeholder 2">
            <a:extLst>
              <a:ext uri="{FF2B5EF4-FFF2-40B4-BE49-F238E27FC236}">
                <a16:creationId xmlns:a16="http://schemas.microsoft.com/office/drawing/2014/main" id="{9F12453E-620C-E346-A224-1C6D501B8396}"/>
              </a:ext>
            </a:extLst>
          </p:cNvPr>
          <p:cNvSpPr>
            <a:spLocks noGrp="1"/>
          </p:cNvSpPr>
          <p:nvPr>
            <p:ph type="body" idx="22" hasCustomPrompt="1"/>
          </p:nvPr>
        </p:nvSpPr>
        <p:spPr>
          <a:xfrm>
            <a:off x="753021" y="576469"/>
            <a:ext cx="2600738" cy="1441173"/>
          </a:xfrm>
        </p:spPr>
        <p:txBody>
          <a:bodyPr anchor="b">
            <a:normAutofit/>
          </a:bodyPr>
          <a:lstStyle>
            <a:lvl1pPr marL="0" indent="0" algn="ctr">
              <a:buNone/>
              <a:defRPr sz="90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00</a:t>
            </a:r>
          </a:p>
        </p:txBody>
      </p:sp>
      <p:sp>
        <p:nvSpPr>
          <p:cNvPr id="27" name="Text Placeholder 2">
            <a:extLst>
              <a:ext uri="{FF2B5EF4-FFF2-40B4-BE49-F238E27FC236}">
                <a16:creationId xmlns:a16="http://schemas.microsoft.com/office/drawing/2014/main" id="{B834BB65-DFDB-784F-98D4-68D5F34661A5}"/>
              </a:ext>
            </a:extLst>
          </p:cNvPr>
          <p:cNvSpPr>
            <a:spLocks noGrp="1"/>
          </p:cNvSpPr>
          <p:nvPr>
            <p:ph type="body" idx="23" hasCustomPrompt="1"/>
          </p:nvPr>
        </p:nvSpPr>
        <p:spPr>
          <a:xfrm>
            <a:off x="753021" y="5555972"/>
            <a:ext cx="2600738" cy="576470"/>
          </a:xfrm>
        </p:spPr>
        <p:txBody>
          <a:bodyPr anchor="t">
            <a:normAutofit/>
          </a:bodyPr>
          <a:lstStyle>
            <a:lvl1pPr marL="0" indent="0" algn="ctr">
              <a:buNone/>
              <a:defRPr sz="22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Stat info style</a:t>
            </a:r>
          </a:p>
        </p:txBody>
      </p:sp>
      <p:sp>
        <p:nvSpPr>
          <p:cNvPr id="28" name="Text Placeholder 2">
            <a:extLst>
              <a:ext uri="{FF2B5EF4-FFF2-40B4-BE49-F238E27FC236}">
                <a16:creationId xmlns:a16="http://schemas.microsoft.com/office/drawing/2014/main" id="{E17F39CD-23F6-7C4D-8ECA-78E5ADBB516A}"/>
              </a:ext>
            </a:extLst>
          </p:cNvPr>
          <p:cNvSpPr>
            <a:spLocks noGrp="1"/>
          </p:cNvSpPr>
          <p:nvPr>
            <p:ph type="body" idx="24" hasCustomPrompt="1"/>
          </p:nvPr>
        </p:nvSpPr>
        <p:spPr>
          <a:xfrm>
            <a:off x="753021" y="3995530"/>
            <a:ext cx="2600738" cy="1441173"/>
          </a:xfrm>
        </p:spPr>
        <p:txBody>
          <a:bodyPr anchor="b">
            <a:normAutofit/>
          </a:bodyPr>
          <a:lstStyle>
            <a:lvl1pPr marL="0" indent="0" algn="ctr">
              <a:buNone/>
              <a:defRPr sz="90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00</a:t>
            </a:r>
          </a:p>
        </p:txBody>
      </p:sp>
    </p:spTree>
    <p:extLst>
      <p:ext uri="{BB962C8B-B14F-4D97-AF65-F5344CB8AC3E}">
        <p14:creationId xmlns:p14="http://schemas.microsoft.com/office/powerpoint/2010/main" val="33035340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tat Slide V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DD301C-629D-7D49-9750-D5E4059C691B}"/>
              </a:ext>
            </a:extLst>
          </p:cNvPr>
          <p:cNvPicPr>
            <a:picLocks noChangeAspect="1"/>
          </p:cNvPicPr>
          <p:nvPr userDrawn="1"/>
        </p:nvPicPr>
        <p:blipFill>
          <a:blip r:embed="rId2"/>
          <a:srcRect/>
          <a:stretch/>
        </p:blipFill>
        <p:spPr>
          <a:xfrm>
            <a:off x="0" y="0"/>
            <a:ext cx="12192000" cy="6858000"/>
          </a:xfrm>
          <a:prstGeom prst="rect">
            <a:avLst/>
          </a:prstGeom>
        </p:spPr>
      </p:pic>
      <p:sp>
        <p:nvSpPr>
          <p:cNvPr id="7" name="Slide Number Placeholder 6">
            <a:extLst>
              <a:ext uri="{FF2B5EF4-FFF2-40B4-BE49-F238E27FC236}">
                <a16:creationId xmlns:a16="http://schemas.microsoft.com/office/drawing/2014/main" id="{A726FAE7-C13B-6645-8A6A-623DABE769EE}"/>
              </a:ext>
            </a:extLst>
          </p:cNvPr>
          <p:cNvSpPr>
            <a:spLocks noGrp="1"/>
          </p:cNvSpPr>
          <p:nvPr>
            <p:ph type="sldNum" sz="quarter" idx="12"/>
          </p:nvPr>
        </p:nvSpPr>
        <p:spPr/>
        <p:txBody>
          <a:bodyPr/>
          <a:lstStyle/>
          <a:p>
            <a:fld id="{B9BF1031-1045-D74B-99D1-69DF7F96957F}" type="slidenum">
              <a:rPr lang="en-US" smtClean="0"/>
              <a:t>‹#›</a:t>
            </a:fld>
            <a:endParaRPr lang="en-US" dirty="0"/>
          </a:p>
        </p:txBody>
      </p:sp>
      <p:sp>
        <p:nvSpPr>
          <p:cNvPr id="30" name="Text Placeholder 2">
            <a:extLst>
              <a:ext uri="{FF2B5EF4-FFF2-40B4-BE49-F238E27FC236}">
                <a16:creationId xmlns:a16="http://schemas.microsoft.com/office/drawing/2014/main" id="{CAC75F58-E112-8A4A-AAD4-EBF94743B1DE}"/>
              </a:ext>
            </a:extLst>
          </p:cNvPr>
          <p:cNvSpPr>
            <a:spLocks noGrp="1"/>
          </p:cNvSpPr>
          <p:nvPr>
            <p:ph type="body" idx="15" hasCustomPrompt="1"/>
          </p:nvPr>
        </p:nvSpPr>
        <p:spPr>
          <a:xfrm>
            <a:off x="8307490" y="2389883"/>
            <a:ext cx="3674399" cy="700258"/>
          </a:xfrm>
        </p:spPr>
        <p:txBody>
          <a:bodyPr anchor="b">
            <a:normAutofit/>
          </a:bodyPr>
          <a:lstStyle>
            <a:lvl1pPr marL="0" indent="0" algn="ctr">
              <a:buNone/>
              <a:defRPr sz="2200" b="1">
                <a:solidFill>
                  <a:srgbClr val="E8E8E8"/>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Stat info style</a:t>
            </a:r>
          </a:p>
        </p:txBody>
      </p:sp>
      <p:sp>
        <p:nvSpPr>
          <p:cNvPr id="31" name="Text Placeholder 2">
            <a:extLst>
              <a:ext uri="{FF2B5EF4-FFF2-40B4-BE49-F238E27FC236}">
                <a16:creationId xmlns:a16="http://schemas.microsoft.com/office/drawing/2014/main" id="{4006B0C2-608F-0B49-B9D7-D9BB4B387674}"/>
              </a:ext>
            </a:extLst>
          </p:cNvPr>
          <p:cNvSpPr>
            <a:spLocks noGrp="1"/>
          </p:cNvSpPr>
          <p:nvPr>
            <p:ph type="body" idx="18" hasCustomPrompt="1"/>
          </p:nvPr>
        </p:nvSpPr>
        <p:spPr>
          <a:xfrm>
            <a:off x="6096000" y="1928854"/>
            <a:ext cx="1319784" cy="753386"/>
          </a:xfrm>
        </p:spPr>
        <p:txBody>
          <a:bodyPr anchor="ctr">
            <a:normAutofit/>
          </a:bodyPr>
          <a:lstStyle>
            <a:lvl1pPr marL="0" indent="0" algn="ctr">
              <a:buNone/>
              <a:defRPr sz="50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00</a:t>
            </a:r>
          </a:p>
        </p:txBody>
      </p:sp>
      <p:sp>
        <p:nvSpPr>
          <p:cNvPr id="32" name="Text Placeholder 6">
            <a:extLst>
              <a:ext uri="{FF2B5EF4-FFF2-40B4-BE49-F238E27FC236}">
                <a16:creationId xmlns:a16="http://schemas.microsoft.com/office/drawing/2014/main" id="{61BFE8CE-36D1-9741-982F-1C9BEE47AEE8}"/>
              </a:ext>
            </a:extLst>
          </p:cNvPr>
          <p:cNvSpPr>
            <a:spLocks noGrp="1"/>
          </p:cNvSpPr>
          <p:nvPr>
            <p:ph type="body" sz="quarter" idx="23" hasCustomPrompt="1"/>
          </p:nvPr>
        </p:nvSpPr>
        <p:spPr>
          <a:xfrm>
            <a:off x="8295643" y="3109943"/>
            <a:ext cx="3673853" cy="1361473"/>
          </a:xfrm>
        </p:spPr>
        <p:txBody>
          <a:bodyPr>
            <a:norm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endParaRPr lang="en-US" dirty="0"/>
          </a:p>
        </p:txBody>
      </p:sp>
      <p:sp>
        <p:nvSpPr>
          <p:cNvPr id="33" name="Text Placeholder 2">
            <a:extLst>
              <a:ext uri="{FF2B5EF4-FFF2-40B4-BE49-F238E27FC236}">
                <a16:creationId xmlns:a16="http://schemas.microsoft.com/office/drawing/2014/main" id="{1716D396-3CE9-BC4D-AEC0-F6E7E729D8A1}"/>
              </a:ext>
            </a:extLst>
          </p:cNvPr>
          <p:cNvSpPr>
            <a:spLocks noGrp="1"/>
          </p:cNvSpPr>
          <p:nvPr>
            <p:ph type="body" idx="24" hasCustomPrompt="1"/>
          </p:nvPr>
        </p:nvSpPr>
        <p:spPr>
          <a:xfrm>
            <a:off x="4770120" y="1928854"/>
            <a:ext cx="1319784" cy="753386"/>
          </a:xfrm>
        </p:spPr>
        <p:txBody>
          <a:bodyPr anchor="ctr">
            <a:normAutofit/>
          </a:bodyPr>
          <a:lstStyle>
            <a:lvl1pPr marL="0" indent="0" algn="ctr">
              <a:buNone/>
              <a:defRPr sz="50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00</a:t>
            </a:r>
          </a:p>
        </p:txBody>
      </p:sp>
      <p:sp>
        <p:nvSpPr>
          <p:cNvPr id="34" name="Text Placeholder 2">
            <a:extLst>
              <a:ext uri="{FF2B5EF4-FFF2-40B4-BE49-F238E27FC236}">
                <a16:creationId xmlns:a16="http://schemas.microsoft.com/office/drawing/2014/main" id="{106E55C6-DD84-8B4B-9797-F9C3340656C5}"/>
              </a:ext>
            </a:extLst>
          </p:cNvPr>
          <p:cNvSpPr>
            <a:spLocks noGrp="1"/>
          </p:cNvSpPr>
          <p:nvPr>
            <p:ph type="body" idx="25" hasCustomPrompt="1"/>
          </p:nvPr>
        </p:nvSpPr>
        <p:spPr>
          <a:xfrm>
            <a:off x="228637" y="2399772"/>
            <a:ext cx="3674399" cy="700258"/>
          </a:xfrm>
        </p:spPr>
        <p:txBody>
          <a:bodyPr anchor="b">
            <a:normAutofit/>
          </a:bodyPr>
          <a:lstStyle>
            <a:lvl1pPr marL="0" indent="0" algn="ctr">
              <a:buNone/>
              <a:defRPr sz="2200" b="1">
                <a:solidFill>
                  <a:srgbClr val="E8E8E8"/>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Stat info style</a:t>
            </a:r>
          </a:p>
        </p:txBody>
      </p:sp>
      <p:sp>
        <p:nvSpPr>
          <p:cNvPr id="35" name="Text Placeholder 6">
            <a:extLst>
              <a:ext uri="{FF2B5EF4-FFF2-40B4-BE49-F238E27FC236}">
                <a16:creationId xmlns:a16="http://schemas.microsoft.com/office/drawing/2014/main" id="{171563D8-8655-B841-AEAC-585EE663F4B9}"/>
              </a:ext>
            </a:extLst>
          </p:cNvPr>
          <p:cNvSpPr>
            <a:spLocks noGrp="1"/>
          </p:cNvSpPr>
          <p:nvPr>
            <p:ph type="body" sz="quarter" idx="26" hasCustomPrompt="1"/>
          </p:nvPr>
        </p:nvSpPr>
        <p:spPr>
          <a:xfrm>
            <a:off x="216790" y="3109943"/>
            <a:ext cx="3673853" cy="1361473"/>
          </a:xfrm>
        </p:spPr>
        <p:txBody>
          <a:bodyPr>
            <a:norm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endParaRPr lang="en-US" dirty="0"/>
          </a:p>
        </p:txBody>
      </p:sp>
      <p:sp>
        <p:nvSpPr>
          <p:cNvPr id="36" name="Text Placeholder 2">
            <a:extLst>
              <a:ext uri="{FF2B5EF4-FFF2-40B4-BE49-F238E27FC236}">
                <a16:creationId xmlns:a16="http://schemas.microsoft.com/office/drawing/2014/main" id="{0C65F952-6943-B542-B9AA-699532E7FE4D}"/>
              </a:ext>
            </a:extLst>
          </p:cNvPr>
          <p:cNvSpPr>
            <a:spLocks noGrp="1"/>
          </p:cNvSpPr>
          <p:nvPr>
            <p:ph type="body" idx="27" hasCustomPrompt="1"/>
          </p:nvPr>
        </p:nvSpPr>
        <p:spPr>
          <a:xfrm>
            <a:off x="6096000" y="4169134"/>
            <a:ext cx="1319784" cy="771674"/>
          </a:xfrm>
        </p:spPr>
        <p:txBody>
          <a:bodyPr anchor="ctr">
            <a:normAutofit/>
          </a:bodyPr>
          <a:lstStyle>
            <a:lvl1pPr marL="0" indent="0" algn="ctr">
              <a:buNone/>
              <a:defRPr sz="50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00</a:t>
            </a:r>
          </a:p>
        </p:txBody>
      </p:sp>
      <p:sp>
        <p:nvSpPr>
          <p:cNvPr id="37" name="Text Placeholder 2">
            <a:extLst>
              <a:ext uri="{FF2B5EF4-FFF2-40B4-BE49-F238E27FC236}">
                <a16:creationId xmlns:a16="http://schemas.microsoft.com/office/drawing/2014/main" id="{64A7405D-5813-4B45-8EA7-980BF4C3C982}"/>
              </a:ext>
            </a:extLst>
          </p:cNvPr>
          <p:cNvSpPr>
            <a:spLocks noGrp="1"/>
          </p:cNvSpPr>
          <p:nvPr>
            <p:ph type="body" idx="28" hasCustomPrompt="1"/>
          </p:nvPr>
        </p:nvSpPr>
        <p:spPr>
          <a:xfrm>
            <a:off x="4770120" y="4169134"/>
            <a:ext cx="1319784" cy="771674"/>
          </a:xfrm>
        </p:spPr>
        <p:txBody>
          <a:bodyPr anchor="ctr">
            <a:normAutofit/>
          </a:bodyPr>
          <a:lstStyle>
            <a:lvl1pPr marL="0" indent="0" algn="ctr">
              <a:buNone/>
              <a:defRPr sz="50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00</a:t>
            </a:r>
          </a:p>
        </p:txBody>
      </p:sp>
      <p:sp>
        <p:nvSpPr>
          <p:cNvPr id="38" name="Text Placeholder 2">
            <a:extLst>
              <a:ext uri="{FF2B5EF4-FFF2-40B4-BE49-F238E27FC236}">
                <a16:creationId xmlns:a16="http://schemas.microsoft.com/office/drawing/2014/main" id="{EB5A48BA-C240-7440-94AA-2E4DA094C28E}"/>
              </a:ext>
            </a:extLst>
          </p:cNvPr>
          <p:cNvSpPr>
            <a:spLocks noGrp="1"/>
          </p:cNvSpPr>
          <p:nvPr>
            <p:ph type="body" idx="29" hasCustomPrompt="1"/>
          </p:nvPr>
        </p:nvSpPr>
        <p:spPr>
          <a:xfrm>
            <a:off x="4120896" y="3062710"/>
            <a:ext cx="1319784" cy="753386"/>
          </a:xfrm>
        </p:spPr>
        <p:txBody>
          <a:bodyPr anchor="ctr">
            <a:normAutofit/>
          </a:bodyPr>
          <a:lstStyle>
            <a:lvl1pPr marL="0" indent="0" algn="ctr">
              <a:buNone/>
              <a:defRPr sz="5000" b="1">
                <a:solidFill>
                  <a:srgbClr val="E8E8E8"/>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00</a:t>
            </a:r>
          </a:p>
        </p:txBody>
      </p:sp>
      <p:sp>
        <p:nvSpPr>
          <p:cNvPr id="39" name="Text Placeholder 2">
            <a:extLst>
              <a:ext uri="{FF2B5EF4-FFF2-40B4-BE49-F238E27FC236}">
                <a16:creationId xmlns:a16="http://schemas.microsoft.com/office/drawing/2014/main" id="{87119612-8C84-1441-900D-15ACE18C0AE0}"/>
              </a:ext>
            </a:extLst>
          </p:cNvPr>
          <p:cNvSpPr>
            <a:spLocks noGrp="1"/>
          </p:cNvSpPr>
          <p:nvPr>
            <p:ph type="body" idx="30" hasCustomPrompt="1"/>
          </p:nvPr>
        </p:nvSpPr>
        <p:spPr>
          <a:xfrm>
            <a:off x="6736080" y="3062710"/>
            <a:ext cx="1319784" cy="753386"/>
          </a:xfrm>
        </p:spPr>
        <p:txBody>
          <a:bodyPr anchor="ctr">
            <a:normAutofit/>
          </a:bodyPr>
          <a:lstStyle>
            <a:lvl1pPr marL="0" indent="0" algn="ctr">
              <a:buNone/>
              <a:defRPr sz="5000" b="1">
                <a:solidFill>
                  <a:srgbClr val="E8E8E8"/>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00</a:t>
            </a:r>
          </a:p>
        </p:txBody>
      </p:sp>
      <p:sp>
        <p:nvSpPr>
          <p:cNvPr id="40" name="Text Placeholder 2">
            <a:extLst>
              <a:ext uri="{FF2B5EF4-FFF2-40B4-BE49-F238E27FC236}">
                <a16:creationId xmlns:a16="http://schemas.microsoft.com/office/drawing/2014/main" id="{787646EF-3BD6-7949-A450-693727045C34}"/>
              </a:ext>
            </a:extLst>
          </p:cNvPr>
          <p:cNvSpPr>
            <a:spLocks noGrp="1"/>
          </p:cNvSpPr>
          <p:nvPr>
            <p:ph type="body" idx="31" hasCustomPrompt="1"/>
          </p:nvPr>
        </p:nvSpPr>
        <p:spPr>
          <a:xfrm>
            <a:off x="2361871" y="5195212"/>
            <a:ext cx="3566690" cy="593829"/>
          </a:xfrm>
        </p:spPr>
        <p:txBody>
          <a:bodyPr anchor="b">
            <a:normAutofit/>
          </a:bodyPr>
          <a:lstStyle>
            <a:lvl1pPr marL="0" indent="0" algn="ctr">
              <a:buNone/>
              <a:defRPr sz="22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Stat info style</a:t>
            </a:r>
          </a:p>
        </p:txBody>
      </p:sp>
      <p:sp>
        <p:nvSpPr>
          <p:cNvPr id="41" name="Text Placeholder 6">
            <a:extLst>
              <a:ext uri="{FF2B5EF4-FFF2-40B4-BE49-F238E27FC236}">
                <a16:creationId xmlns:a16="http://schemas.microsoft.com/office/drawing/2014/main" id="{E61900A0-EC84-5A4F-913B-3DA20B25AE6E}"/>
              </a:ext>
            </a:extLst>
          </p:cNvPr>
          <p:cNvSpPr>
            <a:spLocks noGrp="1"/>
          </p:cNvSpPr>
          <p:nvPr>
            <p:ph type="body" sz="quarter" idx="32" hasCustomPrompt="1"/>
          </p:nvPr>
        </p:nvSpPr>
        <p:spPr>
          <a:xfrm>
            <a:off x="2350008" y="5808868"/>
            <a:ext cx="3566160" cy="530603"/>
          </a:xfrm>
        </p:spPr>
        <p:txBody>
          <a:bodyPr>
            <a:normAutofit/>
          </a:bodyPr>
          <a:lstStyle>
            <a:lvl1pPr marL="0" indent="0" algn="ctr">
              <a:buNone/>
              <a:defRPr sz="1400">
                <a:solidFill>
                  <a:schemeClr val="tx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endParaRPr lang="en-US" dirty="0"/>
          </a:p>
        </p:txBody>
      </p:sp>
      <p:sp>
        <p:nvSpPr>
          <p:cNvPr id="42" name="Text Placeholder 2">
            <a:extLst>
              <a:ext uri="{FF2B5EF4-FFF2-40B4-BE49-F238E27FC236}">
                <a16:creationId xmlns:a16="http://schemas.microsoft.com/office/drawing/2014/main" id="{FC6BFBBA-9027-7046-B730-5BD93547CB95}"/>
              </a:ext>
            </a:extLst>
          </p:cNvPr>
          <p:cNvSpPr>
            <a:spLocks noGrp="1"/>
          </p:cNvSpPr>
          <p:nvPr>
            <p:ph type="body" idx="33" hasCustomPrompt="1"/>
          </p:nvPr>
        </p:nvSpPr>
        <p:spPr>
          <a:xfrm>
            <a:off x="6286667" y="5195212"/>
            <a:ext cx="3566690" cy="593829"/>
          </a:xfrm>
        </p:spPr>
        <p:txBody>
          <a:bodyPr anchor="b">
            <a:normAutofit/>
          </a:bodyPr>
          <a:lstStyle>
            <a:lvl1pPr marL="0" indent="0" algn="ctr">
              <a:buNone/>
              <a:defRPr sz="22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Stat info style</a:t>
            </a:r>
          </a:p>
        </p:txBody>
      </p:sp>
      <p:sp>
        <p:nvSpPr>
          <p:cNvPr id="43" name="Text Placeholder 6">
            <a:extLst>
              <a:ext uri="{FF2B5EF4-FFF2-40B4-BE49-F238E27FC236}">
                <a16:creationId xmlns:a16="http://schemas.microsoft.com/office/drawing/2014/main" id="{EE194924-A054-9647-86B2-EBFFE2FBB823}"/>
              </a:ext>
            </a:extLst>
          </p:cNvPr>
          <p:cNvSpPr>
            <a:spLocks noGrp="1"/>
          </p:cNvSpPr>
          <p:nvPr>
            <p:ph type="body" sz="quarter" idx="34" hasCustomPrompt="1"/>
          </p:nvPr>
        </p:nvSpPr>
        <p:spPr>
          <a:xfrm>
            <a:off x="6274820" y="5808868"/>
            <a:ext cx="3566160" cy="530603"/>
          </a:xfrm>
        </p:spPr>
        <p:txBody>
          <a:bodyPr>
            <a:normAutofit/>
          </a:bodyPr>
          <a:lstStyle>
            <a:lvl1pPr marL="0" indent="0" algn="ctr">
              <a:buNone/>
              <a:defRPr sz="1400">
                <a:solidFill>
                  <a:schemeClr val="tx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endParaRPr lang="en-US" dirty="0"/>
          </a:p>
        </p:txBody>
      </p:sp>
      <p:sp>
        <p:nvSpPr>
          <p:cNvPr id="44" name="Text Placeholder 2">
            <a:extLst>
              <a:ext uri="{FF2B5EF4-FFF2-40B4-BE49-F238E27FC236}">
                <a16:creationId xmlns:a16="http://schemas.microsoft.com/office/drawing/2014/main" id="{092B3AFA-ACC5-1548-8DBC-FEF0D2BAE794}"/>
              </a:ext>
            </a:extLst>
          </p:cNvPr>
          <p:cNvSpPr>
            <a:spLocks noGrp="1"/>
          </p:cNvSpPr>
          <p:nvPr>
            <p:ph type="body" idx="35" hasCustomPrompt="1"/>
          </p:nvPr>
        </p:nvSpPr>
        <p:spPr>
          <a:xfrm>
            <a:off x="2361871" y="168898"/>
            <a:ext cx="3566690" cy="593829"/>
          </a:xfrm>
        </p:spPr>
        <p:txBody>
          <a:bodyPr anchor="b">
            <a:normAutofit/>
          </a:bodyPr>
          <a:lstStyle>
            <a:lvl1pPr marL="0" indent="0" algn="ctr">
              <a:buNone/>
              <a:defRPr sz="22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Stat info style</a:t>
            </a:r>
          </a:p>
        </p:txBody>
      </p:sp>
      <p:sp>
        <p:nvSpPr>
          <p:cNvPr id="45" name="Text Placeholder 6">
            <a:extLst>
              <a:ext uri="{FF2B5EF4-FFF2-40B4-BE49-F238E27FC236}">
                <a16:creationId xmlns:a16="http://schemas.microsoft.com/office/drawing/2014/main" id="{F81C5F55-7F74-C742-A311-5C397F0DC4F7}"/>
              </a:ext>
            </a:extLst>
          </p:cNvPr>
          <p:cNvSpPr>
            <a:spLocks noGrp="1"/>
          </p:cNvSpPr>
          <p:nvPr>
            <p:ph type="body" sz="quarter" idx="36" hasCustomPrompt="1"/>
          </p:nvPr>
        </p:nvSpPr>
        <p:spPr>
          <a:xfrm>
            <a:off x="2350008" y="782554"/>
            <a:ext cx="3566160" cy="530603"/>
          </a:xfrm>
        </p:spPr>
        <p:txBody>
          <a:bodyPr>
            <a:normAutofit/>
          </a:bodyPr>
          <a:lstStyle>
            <a:lvl1pPr marL="0" indent="0" algn="ctr">
              <a:buNone/>
              <a:defRPr sz="1400">
                <a:solidFill>
                  <a:schemeClr val="tx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endParaRPr lang="en-US" dirty="0"/>
          </a:p>
        </p:txBody>
      </p:sp>
      <p:sp>
        <p:nvSpPr>
          <p:cNvPr id="46" name="Text Placeholder 2">
            <a:extLst>
              <a:ext uri="{FF2B5EF4-FFF2-40B4-BE49-F238E27FC236}">
                <a16:creationId xmlns:a16="http://schemas.microsoft.com/office/drawing/2014/main" id="{F8903F6E-0798-C74C-AE81-7F422E6B3B30}"/>
              </a:ext>
            </a:extLst>
          </p:cNvPr>
          <p:cNvSpPr>
            <a:spLocks noGrp="1"/>
          </p:cNvSpPr>
          <p:nvPr>
            <p:ph type="body" idx="37" hasCustomPrompt="1"/>
          </p:nvPr>
        </p:nvSpPr>
        <p:spPr>
          <a:xfrm>
            <a:off x="6286667" y="168898"/>
            <a:ext cx="3566690" cy="593829"/>
          </a:xfrm>
        </p:spPr>
        <p:txBody>
          <a:bodyPr anchor="b">
            <a:normAutofit/>
          </a:bodyPr>
          <a:lstStyle>
            <a:lvl1pPr marL="0" indent="0" algn="ctr">
              <a:buNone/>
              <a:defRPr sz="2200" b="1">
                <a:solidFill>
                  <a:srgbClr val="2E426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Stat info style</a:t>
            </a:r>
          </a:p>
        </p:txBody>
      </p:sp>
      <p:sp>
        <p:nvSpPr>
          <p:cNvPr id="47" name="Text Placeholder 6">
            <a:extLst>
              <a:ext uri="{FF2B5EF4-FFF2-40B4-BE49-F238E27FC236}">
                <a16:creationId xmlns:a16="http://schemas.microsoft.com/office/drawing/2014/main" id="{79246401-51F9-534E-8964-83314E21D335}"/>
              </a:ext>
            </a:extLst>
          </p:cNvPr>
          <p:cNvSpPr>
            <a:spLocks noGrp="1"/>
          </p:cNvSpPr>
          <p:nvPr>
            <p:ph type="body" sz="quarter" idx="38" hasCustomPrompt="1"/>
          </p:nvPr>
        </p:nvSpPr>
        <p:spPr>
          <a:xfrm>
            <a:off x="6274820" y="782554"/>
            <a:ext cx="3566160" cy="530603"/>
          </a:xfrm>
        </p:spPr>
        <p:txBody>
          <a:bodyPr>
            <a:normAutofit/>
          </a:bodyPr>
          <a:lstStyle>
            <a:lvl1pPr marL="0" indent="0" algn="ctr">
              <a:buNone/>
              <a:defRPr sz="1400">
                <a:solidFill>
                  <a:schemeClr val="tx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endParaRPr lang="en-US" dirty="0"/>
          </a:p>
        </p:txBody>
      </p:sp>
    </p:spTree>
    <p:extLst>
      <p:ext uri="{BB962C8B-B14F-4D97-AF65-F5344CB8AC3E}">
        <p14:creationId xmlns:p14="http://schemas.microsoft.com/office/powerpoint/2010/main" val="11014268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and Photo V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192E316-1B9A-874B-992D-87A7E19C144F}"/>
              </a:ext>
            </a:extLst>
          </p:cNvPr>
          <p:cNvPicPr>
            <a:picLocks noChangeAspect="1"/>
          </p:cNvPicPr>
          <p:nvPr userDrawn="1"/>
        </p:nvPicPr>
        <p:blipFill>
          <a:blip r:embed="rId2"/>
          <a:srcRect/>
          <a:stretch/>
        </p:blipFill>
        <p:spPr>
          <a:xfrm>
            <a:off x="0" y="0"/>
            <a:ext cx="12192000" cy="6858000"/>
          </a:xfrm>
          <a:prstGeom prst="rect">
            <a:avLst/>
          </a:prstGeom>
        </p:spPr>
      </p:pic>
      <p:sp>
        <p:nvSpPr>
          <p:cNvPr id="4" name="Slide Number Placeholder 3">
            <a:extLst>
              <a:ext uri="{FF2B5EF4-FFF2-40B4-BE49-F238E27FC236}">
                <a16:creationId xmlns:a16="http://schemas.microsoft.com/office/drawing/2014/main" id="{88EAB602-71A9-CF4B-9393-085EFE7BF252}"/>
              </a:ext>
            </a:extLst>
          </p:cNvPr>
          <p:cNvSpPr>
            <a:spLocks noGrp="1"/>
          </p:cNvSpPr>
          <p:nvPr>
            <p:ph type="sldNum" sz="quarter" idx="12"/>
          </p:nvPr>
        </p:nvSpPr>
        <p:spPr/>
        <p:txBody>
          <a:bodyPr/>
          <a:lstStyle/>
          <a:p>
            <a:fld id="{B9BF1031-1045-D74B-99D1-69DF7F96957F}" type="slidenum">
              <a:rPr lang="en-US" smtClean="0"/>
              <a:t>‹#›</a:t>
            </a:fld>
            <a:endParaRPr lang="en-US" dirty="0"/>
          </a:p>
        </p:txBody>
      </p:sp>
      <p:sp>
        <p:nvSpPr>
          <p:cNvPr id="13" name="Title 1">
            <a:extLst>
              <a:ext uri="{FF2B5EF4-FFF2-40B4-BE49-F238E27FC236}">
                <a16:creationId xmlns:a16="http://schemas.microsoft.com/office/drawing/2014/main" id="{36F909E0-37BB-F84F-A96A-4EC2E676A931}"/>
              </a:ext>
            </a:extLst>
          </p:cNvPr>
          <p:cNvSpPr>
            <a:spLocks noGrp="1"/>
          </p:cNvSpPr>
          <p:nvPr>
            <p:ph type="title"/>
          </p:nvPr>
        </p:nvSpPr>
        <p:spPr>
          <a:xfrm>
            <a:off x="526774" y="681037"/>
            <a:ext cx="5284746" cy="1325563"/>
          </a:xfrm>
        </p:spPr>
        <p:txBody>
          <a:bodyPr/>
          <a:lstStyle>
            <a:lvl1pPr>
              <a:defRPr>
                <a:solidFill>
                  <a:schemeClr val="tx1"/>
                </a:solidFill>
              </a:defRPr>
            </a:lvl1pPr>
          </a:lstStyle>
          <a:p>
            <a:r>
              <a:rPr lang="en-US"/>
              <a:t>Click to edit Master title style</a:t>
            </a:r>
            <a:endParaRPr lang="en-US" dirty="0"/>
          </a:p>
        </p:txBody>
      </p:sp>
      <p:sp>
        <p:nvSpPr>
          <p:cNvPr id="14" name="Content Placeholder 2">
            <a:extLst>
              <a:ext uri="{FF2B5EF4-FFF2-40B4-BE49-F238E27FC236}">
                <a16:creationId xmlns:a16="http://schemas.microsoft.com/office/drawing/2014/main" id="{3E617EFB-12A6-A741-87B5-0CACF3A9C7B7}"/>
              </a:ext>
            </a:extLst>
          </p:cNvPr>
          <p:cNvSpPr>
            <a:spLocks noGrp="1"/>
          </p:cNvSpPr>
          <p:nvPr>
            <p:ph idx="1"/>
          </p:nvPr>
        </p:nvSpPr>
        <p:spPr>
          <a:xfrm>
            <a:off x="526774" y="2371725"/>
            <a:ext cx="5284746" cy="3805237"/>
          </a:xfrm>
        </p:spPr>
        <p:txBody>
          <a:bodyPr/>
          <a:lstStyle>
            <a:lvl1pPr>
              <a:defRPr sz="2000"/>
            </a:lvl1pPr>
            <a:lvl2pPr>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Picture Placeholder 15">
            <a:extLst>
              <a:ext uri="{FF2B5EF4-FFF2-40B4-BE49-F238E27FC236}">
                <a16:creationId xmlns:a16="http://schemas.microsoft.com/office/drawing/2014/main" id="{5E6BE52F-DC4C-B243-9580-A6A1DD85A6D6}"/>
              </a:ext>
            </a:extLst>
          </p:cNvPr>
          <p:cNvSpPr>
            <a:spLocks noGrp="1"/>
          </p:cNvSpPr>
          <p:nvPr>
            <p:ph type="pic" sz="quarter" idx="13"/>
          </p:nvPr>
        </p:nvSpPr>
        <p:spPr>
          <a:xfrm>
            <a:off x="6675438" y="680719"/>
            <a:ext cx="4999037" cy="5496243"/>
          </a:xfrm>
        </p:spPr>
        <p:txBody>
          <a:bodyPr/>
          <a:lstStyle/>
          <a:p>
            <a:r>
              <a:rPr lang="en-US"/>
              <a:t>Click icon to add picture</a:t>
            </a:r>
            <a:endParaRPr lang="en-US" dirty="0"/>
          </a:p>
        </p:txBody>
      </p:sp>
    </p:spTree>
    <p:extLst>
      <p:ext uri="{BB962C8B-B14F-4D97-AF65-F5344CB8AC3E}">
        <p14:creationId xmlns:p14="http://schemas.microsoft.com/office/powerpoint/2010/main" val="2256742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and Photo V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CA78525-D663-734E-9FCA-9F55BCDAFD63}"/>
              </a:ext>
            </a:extLst>
          </p:cNvPr>
          <p:cNvPicPr>
            <a:picLocks noChangeAspect="1"/>
          </p:cNvPicPr>
          <p:nvPr userDrawn="1"/>
        </p:nvPicPr>
        <p:blipFill>
          <a:blip r:embed="rId2"/>
          <a:srcRect/>
          <a:stretch/>
        </p:blipFill>
        <p:spPr>
          <a:xfrm>
            <a:off x="0" y="0"/>
            <a:ext cx="12192000" cy="6858000"/>
          </a:xfrm>
          <a:prstGeom prst="rect">
            <a:avLst/>
          </a:prstGeom>
        </p:spPr>
      </p:pic>
      <p:sp>
        <p:nvSpPr>
          <p:cNvPr id="4" name="Slide Number Placeholder 3">
            <a:extLst>
              <a:ext uri="{FF2B5EF4-FFF2-40B4-BE49-F238E27FC236}">
                <a16:creationId xmlns:a16="http://schemas.microsoft.com/office/drawing/2014/main" id="{88EAB602-71A9-CF4B-9393-085EFE7BF252}"/>
              </a:ext>
            </a:extLst>
          </p:cNvPr>
          <p:cNvSpPr>
            <a:spLocks noGrp="1"/>
          </p:cNvSpPr>
          <p:nvPr>
            <p:ph type="sldNum" sz="quarter" idx="12"/>
          </p:nvPr>
        </p:nvSpPr>
        <p:spPr/>
        <p:txBody>
          <a:bodyPr/>
          <a:lstStyle/>
          <a:p>
            <a:fld id="{B9BF1031-1045-D74B-99D1-69DF7F96957F}" type="slidenum">
              <a:rPr lang="en-US" smtClean="0"/>
              <a:t>‹#›</a:t>
            </a:fld>
            <a:endParaRPr lang="en-US" dirty="0"/>
          </a:p>
        </p:txBody>
      </p:sp>
      <p:sp>
        <p:nvSpPr>
          <p:cNvPr id="16" name="Picture Placeholder 15">
            <a:extLst>
              <a:ext uri="{FF2B5EF4-FFF2-40B4-BE49-F238E27FC236}">
                <a16:creationId xmlns:a16="http://schemas.microsoft.com/office/drawing/2014/main" id="{5E6BE52F-DC4C-B243-9580-A6A1DD85A6D6}"/>
              </a:ext>
            </a:extLst>
          </p:cNvPr>
          <p:cNvSpPr>
            <a:spLocks noGrp="1"/>
          </p:cNvSpPr>
          <p:nvPr>
            <p:ph type="pic" sz="quarter" idx="13"/>
          </p:nvPr>
        </p:nvSpPr>
        <p:spPr>
          <a:xfrm>
            <a:off x="6675438" y="690879"/>
            <a:ext cx="4999037" cy="5486083"/>
          </a:xfrm>
        </p:spPr>
        <p:txBody>
          <a:bodyPr/>
          <a:lstStyle/>
          <a:p>
            <a:r>
              <a:rPr lang="en-US"/>
              <a:t>Click icon to add picture</a:t>
            </a:r>
            <a:endParaRPr lang="en-US" dirty="0"/>
          </a:p>
        </p:txBody>
      </p:sp>
      <p:sp>
        <p:nvSpPr>
          <p:cNvPr id="9" name="Title 1">
            <a:extLst>
              <a:ext uri="{FF2B5EF4-FFF2-40B4-BE49-F238E27FC236}">
                <a16:creationId xmlns:a16="http://schemas.microsoft.com/office/drawing/2014/main" id="{242AB08A-8231-FB4B-A387-3FF55E781DB0}"/>
              </a:ext>
            </a:extLst>
          </p:cNvPr>
          <p:cNvSpPr>
            <a:spLocks noGrp="1"/>
          </p:cNvSpPr>
          <p:nvPr>
            <p:ph type="title"/>
          </p:nvPr>
        </p:nvSpPr>
        <p:spPr>
          <a:xfrm>
            <a:off x="526774" y="681037"/>
            <a:ext cx="5284746" cy="1325563"/>
          </a:xfrm>
        </p:spPr>
        <p:txBody>
          <a:bodyPr/>
          <a:lstStyle>
            <a:lvl1pPr>
              <a:defRPr>
                <a:solidFill>
                  <a:schemeClr val="tx1"/>
                </a:solidFill>
              </a:defRPr>
            </a:lvl1pPr>
          </a:lstStyle>
          <a:p>
            <a:r>
              <a:rPr lang="en-US"/>
              <a:t>Click to edit Master title style</a:t>
            </a:r>
            <a:endParaRPr lang="en-US" dirty="0"/>
          </a:p>
        </p:txBody>
      </p:sp>
      <p:sp>
        <p:nvSpPr>
          <p:cNvPr id="10" name="Content Placeholder 2">
            <a:extLst>
              <a:ext uri="{FF2B5EF4-FFF2-40B4-BE49-F238E27FC236}">
                <a16:creationId xmlns:a16="http://schemas.microsoft.com/office/drawing/2014/main" id="{642DDCBD-74E8-E54F-8A05-947ACB99F2E9}"/>
              </a:ext>
            </a:extLst>
          </p:cNvPr>
          <p:cNvSpPr>
            <a:spLocks noGrp="1"/>
          </p:cNvSpPr>
          <p:nvPr>
            <p:ph idx="1"/>
          </p:nvPr>
        </p:nvSpPr>
        <p:spPr>
          <a:xfrm>
            <a:off x="526774" y="2371725"/>
            <a:ext cx="5284746" cy="3805237"/>
          </a:xfrm>
        </p:spPr>
        <p:txBody>
          <a:bodyPr/>
          <a:lstStyle>
            <a:lvl1pPr>
              <a:defRPr sz="2000"/>
            </a:lvl1pPr>
            <a:lvl2pPr>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765865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V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9AC16AA-9216-9341-AD54-F9504380820A}"/>
              </a:ext>
            </a:extLst>
          </p:cNvPr>
          <p:cNvPicPr>
            <a:picLocks noChangeAspect="1"/>
          </p:cNvPicPr>
          <p:nvPr userDrawn="1"/>
        </p:nvPicPr>
        <p:blipFill>
          <a:blip r:embed="rId2"/>
          <a:srcRect/>
          <a:stretch/>
        </p:blipFill>
        <p:spPr>
          <a:xfrm>
            <a:off x="0" y="0"/>
            <a:ext cx="12192000" cy="6858000"/>
          </a:xfrm>
          <a:prstGeom prst="rect">
            <a:avLst/>
          </a:prstGeom>
        </p:spPr>
      </p:pic>
      <p:sp>
        <p:nvSpPr>
          <p:cNvPr id="4" name="Slide Number Placeholder 3">
            <a:extLst>
              <a:ext uri="{FF2B5EF4-FFF2-40B4-BE49-F238E27FC236}">
                <a16:creationId xmlns:a16="http://schemas.microsoft.com/office/drawing/2014/main" id="{88EAB602-71A9-CF4B-9393-085EFE7BF252}"/>
              </a:ext>
            </a:extLst>
          </p:cNvPr>
          <p:cNvSpPr>
            <a:spLocks noGrp="1"/>
          </p:cNvSpPr>
          <p:nvPr>
            <p:ph type="sldNum" sz="quarter" idx="12"/>
          </p:nvPr>
        </p:nvSpPr>
        <p:spPr/>
        <p:txBody>
          <a:bodyPr/>
          <a:lstStyle/>
          <a:p>
            <a:fld id="{B9BF1031-1045-D74B-99D1-69DF7F96957F}" type="slidenum">
              <a:rPr lang="en-US" smtClean="0"/>
              <a:t>‹#›</a:t>
            </a:fld>
            <a:endParaRPr lang="en-US" dirty="0"/>
          </a:p>
        </p:txBody>
      </p:sp>
    </p:spTree>
    <p:extLst>
      <p:ext uri="{BB962C8B-B14F-4D97-AF65-F5344CB8AC3E}">
        <p14:creationId xmlns:p14="http://schemas.microsoft.com/office/powerpoint/2010/main" val="4997884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V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14D7B57-F67E-1D45-B45C-28609464861F}"/>
              </a:ext>
            </a:extLst>
          </p:cNvPr>
          <p:cNvPicPr>
            <a:picLocks noChangeAspect="1"/>
          </p:cNvPicPr>
          <p:nvPr userDrawn="1"/>
        </p:nvPicPr>
        <p:blipFill>
          <a:blip r:embed="rId2"/>
          <a:srcRect/>
          <a:stretch/>
        </p:blipFill>
        <p:spPr>
          <a:xfrm>
            <a:off x="0" y="0"/>
            <a:ext cx="12192000" cy="6858000"/>
          </a:xfrm>
          <a:prstGeom prst="rect">
            <a:avLst/>
          </a:prstGeom>
        </p:spPr>
      </p:pic>
      <p:sp>
        <p:nvSpPr>
          <p:cNvPr id="4" name="Slide Number Placeholder 3">
            <a:extLst>
              <a:ext uri="{FF2B5EF4-FFF2-40B4-BE49-F238E27FC236}">
                <a16:creationId xmlns:a16="http://schemas.microsoft.com/office/drawing/2014/main" id="{88EAB602-71A9-CF4B-9393-085EFE7BF252}"/>
              </a:ext>
            </a:extLst>
          </p:cNvPr>
          <p:cNvSpPr>
            <a:spLocks noGrp="1"/>
          </p:cNvSpPr>
          <p:nvPr>
            <p:ph type="sldNum" sz="quarter" idx="12"/>
          </p:nvPr>
        </p:nvSpPr>
        <p:spPr/>
        <p:txBody>
          <a:bodyPr/>
          <a:lstStyle/>
          <a:p>
            <a:fld id="{B9BF1031-1045-D74B-99D1-69DF7F96957F}" type="slidenum">
              <a:rPr lang="en-US" smtClean="0"/>
              <a:t>‹#›</a:t>
            </a:fld>
            <a:endParaRPr lang="en-US" dirty="0"/>
          </a:p>
        </p:txBody>
      </p:sp>
    </p:spTree>
    <p:extLst>
      <p:ext uri="{BB962C8B-B14F-4D97-AF65-F5344CB8AC3E}">
        <p14:creationId xmlns:p14="http://schemas.microsoft.com/office/powerpoint/2010/main" val="13518353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V3">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B79420-1116-4A44-A6FA-E68CF9381F82}"/>
              </a:ext>
            </a:extLst>
          </p:cNvPr>
          <p:cNvPicPr>
            <a:picLocks noChangeAspect="1"/>
          </p:cNvPicPr>
          <p:nvPr userDrawn="1"/>
        </p:nvPicPr>
        <p:blipFill>
          <a:blip r:embed="rId3"/>
          <a:srcRect/>
          <a:stretch/>
        </p:blipFill>
        <p:spPr>
          <a:xfrm>
            <a:off x="0" y="0"/>
            <a:ext cx="12192000" cy="6858000"/>
          </a:xfrm>
          <a:prstGeom prst="rect">
            <a:avLst/>
          </a:prstGeom>
        </p:spPr>
      </p:pic>
      <p:sp>
        <p:nvSpPr>
          <p:cNvPr id="4" name="Slide Number Placeholder 3">
            <a:extLst>
              <a:ext uri="{FF2B5EF4-FFF2-40B4-BE49-F238E27FC236}">
                <a16:creationId xmlns:a16="http://schemas.microsoft.com/office/drawing/2014/main" id="{88EAB602-71A9-CF4B-9393-085EFE7BF252}"/>
              </a:ext>
            </a:extLst>
          </p:cNvPr>
          <p:cNvSpPr>
            <a:spLocks noGrp="1"/>
          </p:cNvSpPr>
          <p:nvPr>
            <p:ph type="sldNum" sz="quarter" idx="12"/>
          </p:nvPr>
        </p:nvSpPr>
        <p:spPr/>
        <p:txBody>
          <a:bodyPr/>
          <a:lstStyle/>
          <a:p>
            <a:fld id="{B9BF1031-1045-D74B-99D1-69DF7F96957F}" type="slidenum">
              <a:rPr lang="en-US" smtClean="0"/>
              <a:t>‹#›</a:t>
            </a:fld>
            <a:endParaRPr lang="en-US" dirty="0"/>
          </a:p>
        </p:txBody>
      </p:sp>
    </p:spTree>
    <p:custDataLst>
      <p:tags r:id="rId1"/>
    </p:custDataLst>
    <p:extLst>
      <p:ext uri="{BB962C8B-B14F-4D97-AF65-F5344CB8AC3E}">
        <p14:creationId xmlns:p14="http://schemas.microsoft.com/office/powerpoint/2010/main" val="33498555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1_Blank V3">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2D2B62-0FBA-4654-B6B1-3E6B0C6E53D9}"/>
              </a:ext>
            </a:extLst>
          </p:cNvPr>
          <p:cNvPicPr>
            <a:picLocks noChangeAspect="1"/>
          </p:cNvPicPr>
          <p:nvPr userDrawn="1"/>
        </p:nvPicPr>
        <p:blipFill>
          <a:blip r:embed="rId3"/>
          <a:srcRect/>
          <a:stretch/>
        </p:blipFill>
        <p:spPr>
          <a:xfrm>
            <a:off x="0" y="0"/>
            <a:ext cx="12192000" cy="6858000"/>
          </a:xfrm>
          <a:prstGeom prst="rect">
            <a:avLst/>
          </a:prstGeom>
        </p:spPr>
      </p:pic>
      <p:sp>
        <p:nvSpPr>
          <p:cNvPr id="4" name="Slide Number Placeholder 3">
            <a:extLst>
              <a:ext uri="{FF2B5EF4-FFF2-40B4-BE49-F238E27FC236}">
                <a16:creationId xmlns:a16="http://schemas.microsoft.com/office/drawing/2014/main" id="{88EAB602-71A9-CF4B-9393-085EFE7BF252}"/>
              </a:ext>
            </a:extLst>
          </p:cNvPr>
          <p:cNvSpPr>
            <a:spLocks noGrp="1"/>
          </p:cNvSpPr>
          <p:nvPr>
            <p:ph type="sldNum" sz="quarter" idx="12"/>
          </p:nvPr>
        </p:nvSpPr>
        <p:spPr/>
        <p:txBody>
          <a:bodyPr/>
          <a:lstStyle/>
          <a:p>
            <a:fld id="{B9BF1031-1045-D74B-99D1-69DF7F96957F}" type="slidenum">
              <a:rPr lang="en-US" smtClean="0"/>
              <a:t>‹#›</a:t>
            </a:fld>
            <a:endParaRPr lang="en-US" dirty="0"/>
          </a:p>
        </p:txBody>
      </p:sp>
    </p:spTree>
    <p:custDataLst>
      <p:tags r:id="rId1"/>
    </p:custDataLst>
    <p:extLst>
      <p:ext uri="{BB962C8B-B14F-4D97-AF65-F5344CB8AC3E}">
        <p14:creationId xmlns:p14="http://schemas.microsoft.com/office/powerpoint/2010/main" val="21999594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Divider/Section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73A8006-A602-C94E-9271-C9C29D76AFF8}"/>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1104AEB6-034D-1A4E-89D1-E61F01C231F9}"/>
              </a:ext>
            </a:extLst>
          </p:cNvPr>
          <p:cNvSpPr>
            <a:spLocks noGrp="1"/>
          </p:cNvSpPr>
          <p:nvPr>
            <p:ph type="title"/>
          </p:nvPr>
        </p:nvSpPr>
        <p:spPr>
          <a:xfrm>
            <a:off x="5575851" y="2303670"/>
            <a:ext cx="5009324" cy="2027583"/>
          </a:xfrm>
        </p:spPr>
        <p:txBody>
          <a:bodyPr anchor="b"/>
          <a:lstStyle>
            <a:lvl1pPr algn="ctr">
              <a:defRPr sz="4000">
                <a:solidFill>
                  <a:schemeClr val="tx1"/>
                </a:solidFill>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BCDA114-C454-A54F-97A3-BBEABD5CC317}"/>
              </a:ext>
            </a:extLst>
          </p:cNvPr>
          <p:cNvSpPr>
            <a:spLocks noGrp="1"/>
          </p:cNvSpPr>
          <p:nvPr>
            <p:ph type="body" idx="1" hasCustomPrompt="1"/>
          </p:nvPr>
        </p:nvSpPr>
        <p:spPr>
          <a:xfrm>
            <a:off x="5575850" y="4420705"/>
            <a:ext cx="5009325" cy="1033669"/>
          </a:xfrm>
        </p:spPr>
        <p:txBody>
          <a:bodyPr/>
          <a:lstStyle>
            <a:lvl1pPr marL="0" indent="0" algn="ctr">
              <a:buNone/>
              <a:defRPr sz="2400" b="1" cap="all" baseline="0">
                <a:solidFill>
                  <a:srgbClr val="2E426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9" name="Slide Number Placeholder 5">
            <a:extLst>
              <a:ext uri="{FF2B5EF4-FFF2-40B4-BE49-F238E27FC236}">
                <a16:creationId xmlns:a16="http://schemas.microsoft.com/office/drawing/2014/main" id="{FF16C299-0971-5C42-8F74-4F128FB05133}"/>
              </a:ext>
            </a:extLst>
          </p:cNvPr>
          <p:cNvSpPr>
            <a:spLocks noGrp="1"/>
          </p:cNvSpPr>
          <p:nvPr>
            <p:ph type="sldNum" sz="quarter" idx="12"/>
          </p:nvPr>
        </p:nvSpPr>
        <p:spPr>
          <a:xfrm>
            <a:off x="11371249" y="6411595"/>
            <a:ext cx="649357" cy="365125"/>
          </a:xfrm>
        </p:spPr>
        <p:txBody>
          <a:bodyPr/>
          <a:lstStyle/>
          <a:p>
            <a:fld id="{B9BF1031-1045-D74B-99D1-69DF7F96957F}" type="slidenum">
              <a:rPr lang="en-US" smtClean="0"/>
              <a:t>‹#›</a:t>
            </a:fld>
            <a:endParaRPr lang="en-US" dirty="0"/>
          </a:p>
        </p:txBody>
      </p:sp>
    </p:spTree>
    <p:extLst>
      <p:ext uri="{BB962C8B-B14F-4D97-AF65-F5344CB8AC3E}">
        <p14:creationId xmlns:p14="http://schemas.microsoft.com/office/powerpoint/2010/main" val="413611738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342C89B-630E-8A45-A482-2B3F784124ED}"/>
              </a:ext>
            </a:extLst>
          </p:cNvPr>
          <p:cNvPicPr>
            <a:picLocks noChangeAspect="1"/>
          </p:cNvPicPr>
          <p:nvPr userDrawn="1"/>
        </p:nvPicPr>
        <p:blipFill>
          <a:blip r:embed="rId2"/>
          <a:srcRect/>
          <a:stretch/>
        </p:blipFill>
        <p:spPr>
          <a:xfrm>
            <a:off x="0" y="0"/>
            <a:ext cx="12192000" cy="6858000"/>
          </a:xfrm>
          <a:prstGeom prst="rect">
            <a:avLst/>
          </a:prstGeom>
        </p:spPr>
      </p:pic>
      <p:sp>
        <p:nvSpPr>
          <p:cNvPr id="8" name="Title 1">
            <a:extLst>
              <a:ext uri="{FF2B5EF4-FFF2-40B4-BE49-F238E27FC236}">
                <a16:creationId xmlns:a16="http://schemas.microsoft.com/office/drawing/2014/main" id="{56A3E476-A68C-CD45-B57F-A3B18DB229ED}"/>
              </a:ext>
            </a:extLst>
          </p:cNvPr>
          <p:cNvSpPr>
            <a:spLocks noGrp="1"/>
          </p:cNvSpPr>
          <p:nvPr>
            <p:ph type="title" hasCustomPrompt="1"/>
          </p:nvPr>
        </p:nvSpPr>
        <p:spPr>
          <a:xfrm>
            <a:off x="774700" y="1246982"/>
            <a:ext cx="10642600" cy="4364036"/>
          </a:xfrm>
        </p:spPr>
        <p:txBody>
          <a:bodyPr/>
          <a:lstStyle>
            <a:lvl1pPr algn="ctr">
              <a:defRPr>
                <a:solidFill>
                  <a:srgbClr val="E8E8E8"/>
                </a:solidFill>
              </a:defRPr>
            </a:lvl1pPr>
          </a:lstStyle>
          <a:p>
            <a:r>
              <a:rPr lang="en-US" dirty="0"/>
              <a:t>“Quote content here.”</a:t>
            </a:r>
          </a:p>
        </p:txBody>
      </p:sp>
      <p:sp>
        <p:nvSpPr>
          <p:cNvPr id="11" name="Text Placeholder 2">
            <a:extLst>
              <a:ext uri="{FF2B5EF4-FFF2-40B4-BE49-F238E27FC236}">
                <a16:creationId xmlns:a16="http://schemas.microsoft.com/office/drawing/2014/main" id="{29FD5B05-5FCB-3244-9D7D-9CF82551993F}"/>
              </a:ext>
            </a:extLst>
          </p:cNvPr>
          <p:cNvSpPr>
            <a:spLocks noGrp="1"/>
          </p:cNvSpPr>
          <p:nvPr>
            <p:ph type="body" idx="1" hasCustomPrompt="1"/>
          </p:nvPr>
        </p:nvSpPr>
        <p:spPr>
          <a:xfrm>
            <a:off x="6855240" y="5865967"/>
            <a:ext cx="4562060" cy="737083"/>
          </a:xfrm>
        </p:spPr>
        <p:txBody>
          <a:bodyPr anchor="t"/>
          <a:lstStyle>
            <a:lvl1pPr marL="0" indent="0" algn="r">
              <a:buNone/>
              <a:defRPr sz="2000" b="1" cap="all" baseline="0">
                <a:solidFill>
                  <a:srgbClr val="AAB3C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 Attribution here</a:t>
            </a:r>
          </a:p>
        </p:txBody>
      </p:sp>
      <p:sp>
        <p:nvSpPr>
          <p:cNvPr id="6" name="Slide Number Placeholder 3">
            <a:extLst>
              <a:ext uri="{FF2B5EF4-FFF2-40B4-BE49-F238E27FC236}">
                <a16:creationId xmlns:a16="http://schemas.microsoft.com/office/drawing/2014/main" id="{1063B6A0-EBFC-AD4C-BA7B-5B91E22139AD}"/>
              </a:ext>
            </a:extLst>
          </p:cNvPr>
          <p:cNvSpPr>
            <a:spLocks noGrp="1"/>
          </p:cNvSpPr>
          <p:nvPr>
            <p:ph type="sldNum" sz="quarter" idx="12"/>
          </p:nvPr>
        </p:nvSpPr>
        <p:spPr>
          <a:xfrm>
            <a:off x="11371249" y="6411595"/>
            <a:ext cx="649357" cy="365125"/>
          </a:xfrm>
        </p:spPr>
        <p:txBody>
          <a:bodyPr/>
          <a:lstStyle/>
          <a:p>
            <a:fld id="{B9BF1031-1045-D74B-99D1-69DF7F96957F}" type="slidenum">
              <a:rPr lang="en-US" smtClean="0"/>
              <a:t>‹#›</a:t>
            </a:fld>
            <a:endParaRPr lang="en-US" dirty="0"/>
          </a:p>
        </p:txBody>
      </p:sp>
    </p:spTree>
    <p:extLst>
      <p:ext uri="{BB962C8B-B14F-4D97-AF65-F5344CB8AC3E}">
        <p14:creationId xmlns:p14="http://schemas.microsoft.com/office/powerpoint/2010/main" val="152640978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End/Thank You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E2B7267-C845-BE4B-A1BE-916B492E7D8F}"/>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EE191EE5-F460-4C42-9EB6-751B258BE70C}"/>
              </a:ext>
            </a:extLst>
          </p:cNvPr>
          <p:cNvSpPr>
            <a:spLocks noGrp="1"/>
          </p:cNvSpPr>
          <p:nvPr>
            <p:ph type="ctrTitle" hasCustomPrompt="1"/>
          </p:nvPr>
        </p:nvSpPr>
        <p:spPr>
          <a:xfrm>
            <a:off x="3901440" y="2509520"/>
            <a:ext cx="4368800" cy="1584960"/>
          </a:xfrm>
        </p:spPr>
        <p:txBody>
          <a:bodyPr anchor="b"/>
          <a:lstStyle>
            <a:lvl1pPr algn="ctr">
              <a:defRPr sz="5000"/>
            </a:lvl1pPr>
          </a:lstStyle>
          <a:p>
            <a:r>
              <a:rPr lang="en-US" dirty="0"/>
              <a:t>Thank You</a:t>
            </a:r>
          </a:p>
        </p:txBody>
      </p:sp>
      <p:sp>
        <p:nvSpPr>
          <p:cNvPr id="3" name="Subtitle 2">
            <a:extLst>
              <a:ext uri="{FF2B5EF4-FFF2-40B4-BE49-F238E27FC236}">
                <a16:creationId xmlns:a16="http://schemas.microsoft.com/office/drawing/2014/main" id="{E0DF3F11-25B1-2243-9DB6-E36B61BC5A0C}"/>
              </a:ext>
            </a:extLst>
          </p:cNvPr>
          <p:cNvSpPr>
            <a:spLocks noGrp="1"/>
          </p:cNvSpPr>
          <p:nvPr>
            <p:ph type="subTitle" idx="1" hasCustomPrompt="1"/>
          </p:nvPr>
        </p:nvSpPr>
        <p:spPr>
          <a:xfrm>
            <a:off x="3901440" y="4541520"/>
            <a:ext cx="4368800" cy="964758"/>
          </a:xfrm>
        </p:spPr>
        <p:txBody>
          <a:bodyPr/>
          <a:lstStyle>
            <a:lvl1pPr marL="0" indent="0" algn="ctr">
              <a:buNone/>
              <a:defRPr sz="2000" b="1" cap="all" baseline="0">
                <a:solidFill>
                  <a:srgbClr val="818EA8"/>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CONTACT/OTHER INFO</a:t>
            </a:r>
          </a:p>
        </p:txBody>
      </p:sp>
    </p:spTree>
    <p:extLst>
      <p:ext uri="{BB962C8B-B14F-4D97-AF65-F5344CB8AC3E}">
        <p14:creationId xmlns:p14="http://schemas.microsoft.com/office/powerpoint/2010/main" val="5571807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66F8501-1436-054A-A9CA-6B537968F12F}"/>
              </a:ext>
            </a:extLst>
          </p:cNvPr>
          <p:cNvPicPr>
            <a:picLocks noChangeAspect="1"/>
          </p:cNvPicPr>
          <p:nvPr userDrawn="1"/>
        </p:nvPicPr>
        <p:blipFill>
          <a:blip r:embed="rId3"/>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BEB20195-C52A-5047-9EE4-64ED3627DADB}"/>
              </a:ext>
            </a:extLst>
          </p:cNvPr>
          <p:cNvSpPr>
            <a:spLocks noGrp="1"/>
          </p:cNvSpPr>
          <p:nvPr>
            <p:ph type="title"/>
          </p:nvPr>
        </p:nvSpPr>
        <p:spPr>
          <a:xfrm>
            <a:off x="526774" y="365125"/>
            <a:ext cx="10956235" cy="1325563"/>
          </a:xfrm>
        </p:spPr>
        <p:txBody>
          <a:bodyPr/>
          <a:lstStyle>
            <a:lvl1pPr>
              <a:defRPr>
                <a:solidFill>
                  <a:schemeClr val="tx1"/>
                </a:solidFill>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A268ED7-9EFF-8C46-A948-909E19E0A134}"/>
              </a:ext>
            </a:extLst>
          </p:cNvPr>
          <p:cNvSpPr>
            <a:spLocks noGrp="1"/>
          </p:cNvSpPr>
          <p:nvPr>
            <p:ph idx="1"/>
          </p:nvPr>
        </p:nvSpPr>
        <p:spPr>
          <a:xfrm>
            <a:off x="526774" y="1825625"/>
            <a:ext cx="10956235" cy="4351338"/>
          </a:xfrm>
        </p:spPr>
        <p:txBody>
          <a:bodyPr/>
          <a:lstStyle>
            <a:lvl1pPr>
              <a:defRPr sz="2000"/>
            </a:lvl1pPr>
            <a:lvl2pPr>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lide Number Placeholder 5">
            <a:extLst>
              <a:ext uri="{FF2B5EF4-FFF2-40B4-BE49-F238E27FC236}">
                <a16:creationId xmlns:a16="http://schemas.microsoft.com/office/drawing/2014/main" id="{F5097B09-AD33-504D-8753-F06FE3C97130}"/>
              </a:ext>
            </a:extLst>
          </p:cNvPr>
          <p:cNvSpPr>
            <a:spLocks noGrp="1"/>
          </p:cNvSpPr>
          <p:nvPr>
            <p:ph type="sldNum" sz="quarter" idx="12"/>
          </p:nvPr>
        </p:nvSpPr>
        <p:spPr>
          <a:xfrm>
            <a:off x="11371249" y="6411595"/>
            <a:ext cx="649357" cy="365125"/>
          </a:xfrm>
        </p:spPr>
        <p:txBody>
          <a:bodyPr/>
          <a:lstStyle/>
          <a:p>
            <a:fld id="{B9BF1031-1045-D74B-99D1-69DF7F96957F}" type="slidenum">
              <a:rPr lang="en-US" smtClean="0"/>
              <a:t>‹#›</a:t>
            </a:fld>
            <a:endParaRPr lang="en-US" dirty="0"/>
          </a:p>
        </p:txBody>
      </p:sp>
    </p:spTree>
    <p:custDataLst>
      <p:tags r:id="rId1"/>
    </p:custDataLst>
    <p:extLst>
      <p:ext uri="{BB962C8B-B14F-4D97-AF65-F5344CB8AC3E}">
        <p14:creationId xmlns:p14="http://schemas.microsoft.com/office/powerpoint/2010/main" val="29418661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V2">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0E72D45-ED81-6C48-9B89-9F578C575F72}"/>
              </a:ext>
            </a:extLst>
          </p:cNvPr>
          <p:cNvPicPr>
            <a:picLocks noChangeAspect="1"/>
          </p:cNvPicPr>
          <p:nvPr userDrawn="1"/>
        </p:nvPicPr>
        <p:blipFill>
          <a:blip r:embed="rId2"/>
          <a:srcRect/>
          <a:stretch/>
        </p:blipFill>
        <p:spPr>
          <a:xfrm>
            <a:off x="0" y="0"/>
            <a:ext cx="12192000" cy="6858000"/>
          </a:xfrm>
          <a:prstGeom prst="rect">
            <a:avLst/>
          </a:prstGeom>
        </p:spPr>
      </p:pic>
      <p:sp>
        <p:nvSpPr>
          <p:cNvPr id="6" name="Slide Number Placeholder 5">
            <a:extLst>
              <a:ext uri="{FF2B5EF4-FFF2-40B4-BE49-F238E27FC236}">
                <a16:creationId xmlns:a16="http://schemas.microsoft.com/office/drawing/2014/main" id="{142B388A-BA1F-EC4D-8EE8-9ADED719377A}"/>
              </a:ext>
            </a:extLst>
          </p:cNvPr>
          <p:cNvSpPr>
            <a:spLocks noGrp="1"/>
          </p:cNvSpPr>
          <p:nvPr>
            <p:ph type="sldNum" sz="quarter" idx="12"/>
          </p:nvPr>
        </p:nvSpPr>
        <p:spPr/>
        <p:txBody>
          <a:bodyPr/>
          <a:lstStyle/>
          <a:p>
            <a:fld id="{B9BF1031-1045-D74B-99D1-69DF7F96957F}" type="slidenum">
              <a:rPr lang="en-US" smtClean="0"/>
              <a:t>‹#›</a:t>
            </a:fld>
            <a:endParaRPr lang="en-US" dirty="0"/>
          </a:p>
        </p:txBody>
      </p:sp>
      <p:sp>
        <p:nvSpPr>
          <p:cNvPr id="12" name="Text Placeholder 2">
            <a:extLst>
              <a:ext uri="{FF2B5EF4-FFF2-40B4-BE49-F238E27FC236}">
                <a16:creationId xmlns:a16="http://schemas.microsoft.com/office/drawing/2014/main" id="{896E758D-56BE-8246-84B5-F31B80B872F1}"/>
              </a:ext>
            </a:extLst>
          </p:cNvPr>
          <p:cNvSpPr>
            <a:spLocks noGrp="1"/>
          </p:cNvSpPr>
          <p:nvPr>
            <p:ph type="body" idx="14" hasCustomPrompt="1"/>
          </p:nvPr>
        </p:nvSpPr>
        <p:spPr>
          <a:xfrm>
            <a:off x="9312895" y="993914"/>
            <a:ext cx="2170113" cy="987286"/>
          </a:xfrm>
        </p:spPr>
        <p:txBody>
          <a:bodyPr anchor="b"/>
          <a:lstStyle>
            <a:lvl1pPr marL="0" indent="0" algn="l">
              <a:buNone/>
              <a:defRPr sz="2000" b="1" cap="all" baseline="0">
                <a:solidFill>
                  <a:srgbClr val="54698A"/>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HEADER HERE</a:t>
            </a:r>
          </a:p>
        </p:txBody>
      </p:sp>
      <p:sp>
        <p:nvSpPr>
          <p:cNvPr id="14" name="Text Placeholder 2">
            <a:extLst>
              <a:ext uri="{FF2B5EF4-FFF2-40B4-BE49-F238E27FC236}">
                <a16:creationId xmlns:a16="http://schemas.microsoft.com/office/drawing/2014/main" id="{5F1E040F-023A-414C-B02B-B8BC08F712C6}"/>
              </a:ext>
            </a:extLst>
          </p:cNvPr>
          <p:cNvSpPr>
            <a:spLocks noGrp="1"/>
          </p:cNvSpPr>
          <p:nvPr>
            <p:ph type="body" idx="15" hasCustomPrompt="1"/>
          </p:nvPr>
        </p:nvSpPr>
        <p:spPr>
          <a:xfrm>
            <a:off x="9312895" y="2186609"/>
            <a:ext cx="2170113" cy="3816625"/>
          </a:xfrm>
        </p:spPr>
        <p:txBody>
          <a:bodyPr anchor="t"/>
          <a:lstStyle>
            <a:lvl1pPr marL="0" indent="0" algn="l">
              <a:buNone/>
              <a:defRPr sz="15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erat</a:t>
            </a:r>
            <a:r>
              <a:rPr lang="en-US" dirty="0"/>
              <a:t> </a:t>
            </a:r>
            <a:r>
              <a:rPr lang="en-US" dirty="0" err="1"/>
              <a:t>volutpat</a:t>
            </a:r>
            <a:r>
              <a:rPr lang="en-US" dirty="0"/>
              <a:t>. Ut </a:t>
            </a:r>
            <a:r>
              <a:rPr lang="en-US" dirty="0" err="1"/>
              <a:t>wisi</a:t>
            </a:r>
            <a:r>
              <a:rPr lang="en-US" dirty="0"/>
              <a:t> </a:t>
            </a:r>
            <a:r>
              <a:rPr lang="en-US" dirty="0" err="1"/>
              <a:t>enim</a:t>
            </a:r>
            <a:r>
              <a:rPr lang="en-US" dirty="0"/>
              <a:t> ad minim </a:t>
            </a:r>
            <a:r>
              <a:rPr lang="en-US" dirty="0" err="1"/>
              <a:t>veniam</a:t>
            </a:r>
            <a:r>
              <a:rPr lang="en-US" dirty="0"/>
              <a:t>.</a:t>
            </a:r>
          </a:p>
        </p:txBody>
      </p:sp>
      <p:sp>
        <p:nvSpPr>
          <p:cNvPr id="8" name="Title 1">
            <a:extLst>
              <a:ext uri="{FF2B5EF4-FFF2-40B4-BE49-F238E27FC236}">
                <a16:creationId xmlns:a16="http://schemas.microsoft.com/office/drawing/2014/main" id="{88030C2F-A0C6-D842-A367-8A9DF838E7A1}"/>
              </a:ext>
            </a:extLst>
          </p:cNvPr>
          <p:cNvSpPr>
            <a:spLocks noGrp="1"/>
          </p:cNvSpPr>
          <p:nvPr>
            <p:ph type="title"/>
          </p:nvPr>
        </p:nvSpPr>
        <p:spPr>
          <a:xfrm>
            <a:off x="526775" y="365125"/>
            <a:ext cx="8302266" cy="1325563"/>
          </a:xfrm>
        </p:spPr>
        <p:txBody>
          <a:bodyPr/>
          <a:lstStyle>
            <a:lvl1pPr>
              <a:defRPr>
                <a:solidFill>
                  <a:schemeClr val="tx1"/>
                </a:solidFill>
              </a:defRPr>
            </a:lvl1pPr>
          </a:lstStyle>
          <a:p>
            <a:r>
              <a:rPr lang="en-US"/>
              <a:t>Click to edit Master title style</a:t>
            </a:r>
            <a:endParaRPr lang="en-US" dirty="0"/>
          </a:p>
        </p:txBody>
      </p:sp>
      <p:sp>
        <p:nvSpPr>
          <p:cNvPr id="10" name="Content Placeholder 2">
            <a:extLst>
              <a:ext uri="{FF2B5EF4-FFF2-40B4-BE49-F238E27FC236}">
                <a16:creationId xmlns:a16="http://schemas.microsoft.com/office/drawing/2014/main" id="{158D4AFB-20B4-BC4C-B603-7CE14BF1F04F}"/>
              </a:ext>
            </a:extLst>
          </p:cNvPr>
          <p:cNvSpPr>
            <a:spLocks noGrp="1"/>
          </p:cNvSpPr>
          <p:nvPr>
            <p:ph idx="1"/>
          </p:nvPr>
        </p:nvSpPr>
        <p:spPr>
          <a:xfrm>
            <a:off x="526775" y="1825625"/>
            <a:ext cx="8302266" cy="4177609"/>
          </a:xfrm>
        </p:spPr>
        <p:txBody>
          <a:bodyPr/>
          <a:lstStyle>
            <a:lvl1pPr>
              <a:defRPr sz="2000"/>
            </a:lvl1pPr>
            <a:lvl2pPr>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273381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mparison V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5A5C5C2-CF20-784F-AD7D-F7191F7DAD21}"/>
              </a:ext>
            </a:extLst>
          </p:cNvPr>
          <p:cNvPicPr>
            <a:picLocks noChangeAspect="1"/>
          </p:cNvPicPr>
          <p:nvPr userDrawn="1"/>
        </p:nvPicPr>
        <p:blipFill>
          <a:blip r:embed="rId2"/>
          <a:srcRect/>
          <a:stretch/>
        </p:blipFill>
        <p:spPr>
          <a:xfrm>
            <a:off x="0" y="0"/>
            <a:ext cx="12192000" cy="6858000"/>
          </a:xfrm>
          <a:prstGeom prst="rect">
            <a:avLst/>
          </a:prstGeom>
        </p:spPr>
      </p:pic>
      <p:sp>
        <p:nvSpPr>
          <p:cNvPr id="3" name="Text Placeholder 2">
            <a:extLst>
              <a:ext uri="{FF2B5EF4-FFF2-40B4-BE49-F238E27FC236}">
                <a16:creationId xmlns:a16="http://schemas.microsoft.com/office/drawing/2014/main" id="{3DA95CAD-944B-C442-80C0-51D3B92C5899}"/>
              </a:ext>
            </a:extLst>
          </p:cNvPr>
          <p:cNvSpPr>
            <a:spLocks noGrp="1"/>
          </p:cNvSpPr>
          <p:nvPr>
            <p:ph type="body" idx="1" hasCustomPrompt="1"/>
          </p:nvPr>
        </p:nvSpPr>
        <p:spPr>
          <a:xfrm>
            <a:off x="1103245" y="2055813"/>
            <a:ext cx="4562060" cy="737083"/>
          </a:xfrm>
        </p:spPr>
        <p:txBody>
          <a:bodyPr anchor="ctr"/>
          <a:lstStyle>
            <a:lvl1pPr marL="0" indent="0" algn="ctr">
              <a:buNone/>
              <a:defRPr sz="2000" b="1" cap="all" baseline="0">
                <a:solidFill>
                  <a:srgbClr val="E8E8E8"/>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C7A11AA0-1FEF-D143-8644-9D4FBBB7925C}"/>
              </a:ext>
            </a:extLst>
          </p:cNvPr>
          <p:cNvSpPr>
            <a:spLocks noGrp="1"/>
          </p:cNvSpPr>
          <p:nvPr>
            <p:ph sz="half" idx="2"/>
          </p:nvPr>
        </p:nvSpPr>
        <p:spPr>
          <a:xfrm>
            <a:off x="1162120" y="3006726"/>
            <a:ext cx="4513124" cy="2608884"/>
          </a:xfrm>
        </p:spPr>
        <p:txBody>
          <a:bodyPr anchor="ctr"/>
          <a:lstStyle>
            <a:lvl1pPr>
              <a:defRPr sz="2000">
                <a:solidFill>
                  <a:schemeClr val="bg1"/>
                </a:solidFill>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F66B37C2-28AF-9143-9528-DC4B80E4EF1C}"/>
              </a:ext>
            </a:extLst>
          </p:cNvPr>
          <p:cNvSpPr>
            <a:spLocks noGrp="1"/>
          </p:cNvSpPr>
          <p:nvPr>
            <p:ph type="body" sz="quarter" idx="3" hasCustomPrompt="1"/>
          </p:nvPr>
        </p:nvSpPr>
        <p:spPr>
          <a:xfrm>
            <a:off x="6510130" y="2055812"/>
            <a:ext cx="4572000" cy="737083"/>
          </a:xfrm>
        </p:spPr>
        <p:txBody>
          <a:bodyPr anchor="ctr"/>
          <a:lstStyle>
            <a:lvl1pPr marL="0" indent="0" algn="ctr">
              <a:buNone/>
              <a:defRPr sz="2000" b="1" cap="all" baseline="0">
                <a:solidFill>
                  <a:srgbClr val="E8E8E8"/>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70749347-BB60-2C44-AD07-4E84090D44BD}"/>
              </a:ext>
            </a:extLst>
          </p:cNvPr>
          <p:cNvSpPr>
            <a:spLocks noGrp="1"/>
          </p:cNvSpPr>
          <p:nvPr>
            <p:ph sz="quarter" idx="4"/>
          </p:nvPr>
        </p:nvSpPr>
        <p:spPr>
          <a:xfrm>
            <a:off x="6510130" y="3006725"/>
            <a:ext cx="4519750" cy="2608885"/>
          </a:xfrm>
        </p:spPr>
        <p:txBody>
          <a:bodyPr anchor="ctr"/>
          <a:lstStyle>
            <a:lvl1pPr>
              <a:defRPr sz="2000">
                <a:solidFill>
                  <a:schemeClr val="bg1"/>
                </a:solidFill>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8">
            <a:extLst>
              <a:ext uri="{FF2B5EF4-FFF2-40B4-BE49-F238E27FC236}">
                <a16:creationId xmlns:a16="http://schemas.microsoft.com/office/drawing/2014/main" id="{7CEA03A3-F0D7-B047-84E7-853750430001}"/>
              </a:ext>
            </a:extLst>
          </p:cNvPr>
          <p:cNvSpPr>
            <a:spLocks noGrp="1"/>
          </p:cNvSpPr>
          <p:nvPr>
            <p:ph type="sldNum" sz="quarter" idx="12"/>
          </p:nvPr>
        </p:nvSpPr>
        <p:spPr/>
        <p:txBody>
          <a:bodyPr/>
          <a:lstStyle/>
          <a:p>
            <a:fld id="{B9BF1031-1045-D74B-99D1-69DF7F96957F}" type="slidenum">
              <a:rPr lang="en-US" smtClean="0"/>
              <a:t>‹#›</a:t>
            </a:fld>
            <a:endParaRPr lang="en-US" dirty="0"/>
          </a:p>
        </p:txBody>
      </p:sp>
      <p:sp>
        <p:nvSpPr>
          <p:cNvPr id="11" name="Title 1">
            <a:extLst>
              <a:ext uri="{FF2B5EF4-FFF2-40B4-BE49-F238E27FC236}">
                <a16:creationId xmlns:a16="http://schemas.microsoft.com/office/drawing/2014/main" id="{2856D4AC-B5BC-CA42-934B-C2AED9C1FBEC}"/>
              </a:ext>
            </a:extLst>
          </p:cNvPr>
          <p:cNvSpPr>
            <a:spLocks noGrp="1"/>
          </p:cNvSpPr>
          <p:nvPr>
            <p:ph type="title"/>
          </p:nvPr>
        </p:nvSpPr>
        <p:spPr>
          <a:xfrm>
            <a:off x="526774" y="365125"/>
            <a:ext cx="11151704" cy="1325563"/>
          </a:xfrm>
        </p:spPr>
        <p:txBody>
          <a:bodyPr/>
          <a:lstStyle>
            <a:lvl1pPr>
              <a:defRPr>
                <a:solidFill>
                  <a:schemeClr val="tx1"/>
                </a:solidFill>
              </a:defRPr>
            </a:lvl1pPr>
          </a:lstStyle>
          <a:p>
            <a:r>
              <a:rPr lang="en-US"/>
              <a:t>Click to edit Master title style</a:t>
            </a:r>
            <a:endParaRPr lang="en-US" dirty="0"/>
          </a:p>
        </p:txBody>
      </p:sp>
    </p:spTree>
    <p:extLst>
      <p:ext uri="{BB962C8B-B14F-4D97-AF65-F5344CB8AC3E}">
        <p14:creationId xmlns:p14="http://schemas.microsoft.com/office/powerpoint/2010/main" val="1314440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itle and Comparison V2">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74C1D97-04D0-6A43-90D9-0D114783677D}"/>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936316B6-2C73-3240-90D5-73A8FA1D1603}"/>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C6D4D6D6-943B-B442-9D1D-8A9B9C4A3C82}"/>
              </a:ext>
            </a:extLst>
          </p:cNvPr>
          <p:cNvSpPr>
            <a:spLocks noGrp="1"/>
          </p:cNvSpPr>
          <p:nvPr>
            <p:ph sz="half" idx="1"/>
          </p:nvPr>
        </p:nvSpPr>
        <p:spPr>
          <a:xfrm>
            <a:off x="1073426" y="2136913"/>
            <a:ext cx="4611757" cy="3518452"/>
          </a:xfrm>
        </p:spPr>
        <p:txBody>
          <a:bodyPr anchor="ctr"/>
          <a:lstStyle>
            <a:lvl1pPr>
              <a:defRPr sz="2000"/>
            </a:lvl1pPr>
            <a:lvl2pPr>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B2FDCA60-4EAD-884C-A812-FAFDC4D397B4}"/>
              </a:ext>
            </a:extLst>
          </p:cNvPr>
          <p:cNvSpPr>
            <a:spLocks noGrp="1"/>
          </p:cNvSpPr>
          <p:nvPr>
            <p:ph sz="half" idx="2"/>
          </p:nvPr>
        </p:nvSpPr>
        <p:spPr>
          <a:xfrm>
            <a:off x="6506819" y="2136913"/>
            <a:ext cx="4611756" cy="3518452"/>
          </a:xfrm>
        </p:spPr>
        <p:txBody>
          <a:bodyPr anchor="ctr"/>
          <a:lstStyle>
            <a:lvl1pPr>
              <a:defRPr sz="2000"/>
            </a:lvl1pPr>
            <a:lvl2pPr>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a:extLst>
              <a:ext uri="{FF2B5EF4-FFF2-40B4-BE49-F238E27FC236}">
                <a16:creationId xmlns:a16="http://schemas.microsoft.com/office/drawing/2014/main" id="{A726FAE7-C13B-6645-8A6A-623DABE769EE}"/>
              </a:ext>
            </a:extLst>
          </p:cNvPr>
          <p:cNvSpPr>
            <a:spLocks noGrp="1"/>
          </p:cNvSpPr>
          <p:nvPr>
            <p:ph type="sldNum" sz="quarter" idx="12"/>
          </p:nvPr>
        </p:nvSpPr>
        <p:spPr/>
        <p:txBody>
          <a:bodyPr/>
          <a:lstStyle/>
          <a:p>
            <a:fld id="{B9BF1031-1045-D74B-99D1-69DF7F96957F}" type="slidenum">
              <a:rPr lang="en-US" smtClean="0"/>
              <a:t>‹#›</a:t>
            </a:fld>
            <a:endParaRPr lang="en-US" dirty="0"/>
          </a:p>
        </p:txBody>
      </p:sp>
    </p:spTree>
    <p:extLst>
      <p:ext uri="{BB962C8B-B14F-4D97-AF65-F5344CB8AC3E}">
        <p14:creationId xmlns:p14="http://schemas.microsoft.com/office/powerpoint/2010/main" val="1718945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mparison V3">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2D89563-C188-5145-88C5-A48124B5884E}"/>
              </a:ext>
            </a:extLst>
          </p:cNvPr>
          <p:cNvPicPr>
            <a:picLocks noChangeAspect="1"/>
          </p:cNvPicPr>
          <p:nvPr userDrawn="1"/>
        </p:nvPicPr>
        <p:blipFill>
          <a:blip r:embed="rId2"/>
          <a:srcRect/>
          <a:stretch/>
        </p:blipFill>
        <p:spPr>
          <a:xfrm>
            <a:off x="0" y="0"/>
            <a:ext cx="12192000" cy="6858000"/>
          </a:xfrm>
          <a:prstGeom prst="rect">
            <a:avLst/>
          </a:prstGeom>
        </p:spPr>
      </p:pic>
      <p:sp>
        <p:nvSpPr>
          <p:cNvPr id="3" name="Text Placeholder 2">
            <a:extLst>
              <a:ext uri="{FF2B5EF4-FFF2-40B4-BE49-F238E27FC236}">
                <a16:creationId xmlns:a16="http://schemas.microsoft.com/office/drawing/2014/main" id="{3DA95CAD-944B-C442-80C0-51D3B92C5899}"/>
              </a:ext>
            </a:extLst>
          </p:cNvPr>
          <p:cNvSpPr>
            <a:spLocks noGrp="1"/>
          </p:cNvSpPr>
          <p:nvPr>
            <p:ph type="body" idx="1" hasCustomPrompt="1"/>
          </p:nvPr>
        </p:nvSpPr>
        <p:spPr>
          <a:xfrm>
            <a:off x="1407695" y="1961147"/>
            <a:ext cx="2755231" cy="974558"/>
          </a:xfrm>
        </p:spPr>
        <p:txBody>
          <a:bodyPr anchor="b"/>
          <a:lstStyle>
            <a:lvl1pPr marL="0" indent="0" algn="ctr">
              <a:buNone/>
              <a:defRPr sz="2000" b="1" cap="all" baseline="0">
                <a:solidFill>
                  <a:srgbClr val="D4D9E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C7A11AA0-1FEF-D143-8644-9D4FBBB7925C}"/>
              </a:ext>
            </a:extLst>
          </p:cNvPr>
          <p:cNvSpPr>
            <a:spLocks noGrp="1"/>
          </p:cNvSpPr>
          <p:nvPr>
            <p:ph sz="half" idx="2"/>
          </p:nvPr>
        </p:nvSpPr>
        <p:spPr>
          <a:xfrm>
            <a:off x="1407694" y="3272588"/>
            <a:ext cx="2755231" cy="2343021"/>
          </a:xfrm>
        </p:spPr>
        <p:txBody>
          <a:bodyPr anchor="ctr"/>
          <a:lstStyle>
            <a:lvl1pPr>
              <a:defRPr sz="2000">
                <a:solidFill>
                  <a:schemeClr val="bg1"/>
                </a:solidFill>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Click to edit Master text styles</a:t>
            </a:r>
          </a:p>
          <a:p>
            <a:pPr lvl="1"/>
            <a:r>
              <a:rPr lang="en-US"/>
              <a:t>Second level</a:t>
            </a:r>
          </a:p>
          <a:p>
            <a:pPr lvl="2"/>
            <a:r>
              <a:rPr lang="en-US"/>
              <a:t>Third level</a:t>
            </a:r>
          </a:p>
        </p:txBody>
      </p:sp>
      <p:sp>
        <p:nvSpPr>
          <p:cNvPr id="5" name="Text Placeholder 4">
            <a:extLst>
              <a:ext uri="{FF2B5EF4-FFF2-40B4-BE49-F238E27FC236}">
                <a16:creationId xmlns:a16="http://schemas.microsoft.com/office/drawing/2014/main" id="{F66B37C2-28AF-9143-9528-DC4B80E4EF1C}"/>
              </a:ext>
            </a:extLst>
          </p:cNvPr>
          <p:cNvSpPr>
            <a:spLocks noGrp="1"/>
          </p:cNvSpPr>
          <p:nvPr>
            <p:ph type="body" sz="quarter" idx="3" hasCustomPrompt="1"/>
          </p:nvPr>
        </p:nvSpPr>
        <p:spPr>
          <a:xfrm>
            <a:off x="4656222" y="1961146"/>
            <a:ext cx="2851484" cy="974558"/>
          </a:xfrm>
        </p:spPr>
        <p:txBody>
          <a:bodyPr anchor="b"/>
          <a:lstStyle>
            <a:lvl1pPr marL="0" indent="0" algn="ctr">
              <a:buNone/>
              <a:defRPr sz="2000" b="1" cap="all" baseline="0">
                <a:solidFill>
                  <a:srgbClr val="D4D9E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9" name="Slide Number Placeholder 8">
            <a:extLst>
              <a:ext uri="{FF2B5EF4-FFF2-40B4-BE49-F238E27FC236}">
                <a16:creationId xmlns:a16="http://schemas.microsoft.com/office/drawing/2014/main" id="{7CEA03A3-F0D7-B047-84E7-853750430001}"/>
              </a:ext>
            </a:extLst>
          </p:cNvPr>
          <p:cNvSpPr>
            <a:spLocks noGrp="1"/>
          </p:cNvSpPr>
          <p:nvPr>
            <p:ph type="sldNum" sz="quarter" idx="12"/>
          </p:nvPr>
        </p:nvSpPr>
        <p:spPr/>
        <p:txBody>
          <a:bodyPr/>
          <a:lstStyle/>
          <a:p>
            <a:fld id="{B9BF1031-1045-D74B-99D1-69DF7F96957F}" type="slidenum">
              <a:rPr lang="en-US" smtClean="0"/>
              <a:t>‹#›</a:t>
            </a:fld>
            <a:endParaRPr lang="en-US" dirty="0"/>
          </a:p>
        </p:txBody>
      </p:sp>
      <p:sp>
        <p:nvSpPr>
          <p:cNvPr id="11" name="Title 1">
            <a:extLst>
              <a:ext uri="{FF2B5EF4-FFF2-40B4-BE49-F238E27FC236}">
                <a16:creationId xmlns:a16="http://schemas.microsoft.com/office/drawing/2014/main" id="{2856D4AC-B5BC-CA42-934B-C2AED9C1FBEC}"/>
              </a:ext>
            </a:extLst>
          </p:cNvPr>
          <p:cNvSpPr>
            <a:spLocks noGrp="1"/>
          </p:cNvSpPr>
          <p:nvPr>
            <p:ph type="title"/>
          </p:nvPr>
        </p:nvSpPr>
        <p:spPr>
          <a:xfrm>
            <a:off x="526774" y="365125"/>
            <a:ext cx="11151704" cy="1325563"/>
          </a:xfrm>
        </p:spPr>
        <p:txBody>
          <a:bodyPr/>
          <a:lstStyle>
            <a:lvl1pPr>
              <a:defRPr>
                <a:solidFill>
                  <a:schemeClr val="tx1"/>
                </a:solidFill>
              </a:defRPr>
            </a:lvl1pPr>
          </a:lstStyle>
          <a:p>
            <a:r>
              <a:rPr lang="en-US"/>
              <a:t>Click to edit Master title style</a:t>
            </a:r>
            <a:endParaRPr lang="en-US" dirty="0"/>
          </a:p>
        </p:txBody>
      </p:sp>
      <p:sp>
        <p:nvSpPr>
          <p:cNvPr id="12" name="Text Placeholder 4">
            <a:extLst>
              <a:ext uri="{FF2B5EF4-FFF2-40B4-BE49-F238E27FC236}">
                <a16:creationId xmlns:a16="http://schemas.microsoft.com/office/drawing/2014/main" id="{7291DB91-8A80-6F40-B231-B65D91692A0E}"/>
              </a:ext>
            </a:extLst>
          </p:cNvPr>
          <p:cNvSpPr>
            <a:spLocks noGrp="1"/>
          </p:cNvSpPr>
          <p:nvPr>
            <p:ph type="body" sz="quarter" idx="13" hasCustomPrompt="1"/>
          </p:nvPr>
        </p:nvSpPr>
        <p:spPr>
          <a:xfrm>
            <a:off x="7988969" y="1961146"/>
            <a:ext cx="2851484" cy="974558"/>
          </a:xfrm>
        </p:spPr>
        <p:txBody>
          <a:bodyPr anchor="b"/>
          <a:lstStyle>
            <a:lvl1pPr marL="0" indent="0" algn="ctr">
              <a:buNone/>
              <a:defRPr sz="2000" b="1" cap="all" baseline="0">
                <a:solidFill>
                  <a:srgbClr val="D4D9E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3" name="Content Placeholder 3">
            <a:extLst>
              <a:ext uri="{FF2B5EF4-FFF2-40B4-BE49-F238E27FC236}">
                <a16:creationId xmlns:a16="http://schemas.microsoft.com/office/drawing/2014/main" id="{5F84098D-6682-9E45-AB3B-DAA462E1F8A3}"/>
              </a:ext>
            </a:extLst>
          </p:cNvPr>
          <p:cNvSpPr>
            <a:spLocks noGrp="1"/>
          </p:cNvSpPr>
          <p:nvPr>
            <p:ph sz="half" idx="14"/>
          </p:nvPr>
        </p:nvSpPr>
        <p:spPr>
          <a:xfrm>
            <a:off x="4716378" y="3272588"/>
            <a:ext cx="2755231" cy="2343021"/>
          </a:xfrm>
        </p:spPr>
        <p:txBody>
          <a:bodyPr anchor="ctr"/>
          <a:lstStyle>
            <a:lvl1pPr>
              <a:defRPr sz="2000">
                <a:solidFill>
                  <a:schemeClr val="bg1"/>
                </a:solidFill>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Click to edit Master text styles</a:t>
            </a:r>
          </a:p>
          <a:p>
            <a:pPr lvl="1"/>
            <a:r>
              <a:rPr lang="en-US"/>
              <a:t>Second level</a:t>
            </a:r>
          </a:p>
          <a:p>
            <a:pPr lvl="2"/>
            <a:r>
              <a:rPr lang="en-US"/>
              <a:t>Third level</a:t>
            </a:r>
          </a:p>
        </p:txBody>
      </p:sp>
      <p:sp>
        <p:nvSpPr>
          <p:cNvPr id="14" name="Content Placeholder 3">
            <a:extLst>
              <a:ext uri="{FF2B5EF4-FFF2-40B4-BE49-F238E27FC236}">
                <a16:creationId xmlns:a16="http://schemas.microsoft.com/office/drawing/2014/main" id="{10A7F087-8761-D84F-9E4E-6CFEBBA4E760}"/>
              </a:ext>
            </a:extLst>
          </p:cNvPr>
          <p:cNvSpPr>
            <a:spLocks noGrp="1"/>
          </p:cNvSpPr>
          <p:nvPr>
            <p:ph sz="half" idx="15"/>
          </p:nvPr>
        </p:nvSpPr>
        <p:spPr>
          <a:xfrm>
            <a:off x="8061157" y="3272588"/>
            <a:ext cx="2755231" cy="2343021"/>
          </a:xfrm>
        </p:spPr>
        <p:txBody>
          <a:bodyPr anchor="ctr"/>
          <a:lstStyle>
            <a:lvl1pPr>
              <a:defRPr sz="2000">
                <a:solidFill>
                  <a:schemeClr val="bg1"/>
                </a:solidFill>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0579213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itle and Comparison V4">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52480E4-074E-014A-A66C-DDE99AF95E40}"/>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936316B6-2C73-3240-90D5-73A8FA1D1603}"/>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C6D4D6D6-943B-B442-9D1D-8A9B9C4A3C82}"/>
              </a:ext>
            </a:extLst>
          </p:cNvPr>
          <p:cNvSpPr>
            <a:spLocks noGrp="1"/>
          </p:cNvSpPr>
          <p:nvPr>
            <p:ph sz="half" idx="1"/>
          </p:nvPr>
        </p:nvSpPr>
        <p:spPr>
          <a:xfrm>
            <a:off x="1419727" y="1949116"/>
            <a:ext cx="2683042" cy="3706249"/>
          </a:xfrm>
        </p:spPr>
        <p:txBody>
          <a:bodyPr anchor="ctr"/>
          <a:lstStyle>
            <a:lvl1pPr>
              <a:defRPr sz="2000"/>
            </a:lvl1pPr>
            <a:lvl2pPr>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a:extLst>
              <a:ext uri="{FF2B5EF4-FFF2-40B4-BE49-F238E27FC236}">
                <a16:creationId xmlns:a16="http://schemas.microsoft.com/office/drawing/2014/main" id="{B2FDCA60-4EAD-884C-A812-FAFDC4D397B4}"/>
              </a:ext>
            </a:extLst>
          </p:cNvPr>
          <p:cNvSpPr>
            <a:spLocks noGrp="1"/>
          </p:cNvSpPr>
          <p:nvPr>
            <p:ph sz="half" idx="2"/>
          </p:nvPr>
        </p:nvSpPr>
        <p:spPr>
          <a:xfrm>
            <a:off x="4714114" y="1949116"/>
            <a:ext cx="2733433" cy="3706249"/>
          </a:xfrm>
        </p:spPr>
        <p:txBody>
          <a:bodyPr anchor="ctr"/>
          <a:lstStyle>
            <a:lvl1pPr>
              <a:defRPr sz="2000"/>
            </a:lvl1pPr>
            <a:lvl2pPr>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Slide Number Placeholder 6">
            <a:extLst>
              <a:ext uri="{FF2B5EF4-FFF2-40B4-BE49-F238E27FC236}">
                <a16:creationId xmlns:a16="http://schemas.microsoft.com/office/drawing/2014/main" id="{A726FAE7-C13B-6645-8A6A-623DABE769EE}"/>
              </a:ext>
            </a:extLst>
          </p:cNvPr>
          <p:cNvSpPr>
            <a:spLocks noGrp="1"/>
          </p:cNvSpPr>
          <p:nvPr>
            <p:ph type="sldNum" sz="quarter" idx="12"/>
          </p:nvPr>
        </p:nvSpPr>
        <p:spPr/>
        <p:txBody>
          <a:bodyPr/>
          <a:lstStyle/>
          <a:p>
            <a:fld id="{B9BF1031-1045-D74B-99D1-69DF7F96957F}" type="slidenum">
              <a:rPr lang="en-US" smtClean="0"/>
              <a:t>‹#›</a:t>
            </a:fld>
            <a:endParaRPr lang="en-US" dirty="0"/>
          </a:p>
        </p:txBody>
      </p:sp>
      <p:sp>
        <p:nvSpPr>
          <p:cNvPr id="9" name="Content Placeholder 3">
            <a:extLst>
              <a:ext uri="{FF2B5EF4-FFF2-40B4-BE49-F238E27FC236}">
                <a16:creationId xmlns:a16="http://schemas.microsoft.com/office/drawing/2014/main" id="{43B1E192-AF91-D042-BD65-44437DA08E2B}"/>
              </a:ext>
            </a:extLst>
          </p:cNvPr>
          <p:cNvSpPr>
            <a:spLocks noGrp="1"/>
          </p:cNvSpPr>
          <p:nvPr>
            <p:ph sz="half" idx="13"/>
          </p:nvPr>
        </p:nvSpPr>
        <p:spPr>
          <a:xfrm>
            <a:off x="8062904" y="1949116"/>
            <a:ext cx="2733433" cy="3706249"/>
          </a:xfrm>
        </p:spPr>
        <p:txBody>
          <a:bodyPr anchor="ctr"/>
          <a:lstStyle>
            <a:lvl1pPr>
              <a:defRPr sz="2000"/>
            </a:lvl1pPr>
            <a:lvl2pPr>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5939511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mparison V5">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ABC475B-C11D-6045-93F0-164E90CF82F8}"/>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936316B6-2C73-3240-90D5-73A8FA1D1603}"/>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C6D4D6D6-943B-B442-9D1D-8A9B9C4A3C82}"/>
              </a:ext>
            </a:extLst>
          </p:cNvPr>
          <p:cNvSpPr>
            <a:spLocks noGrp="1"/>
          </p:cNvSpPr>
          <p:nvPr>
            <p:ph sz="half" idx="1"/>
          </p:nvPr>
        </p:nvSpPr>
        <p:spPr>
          <a:xfrm>
            <a:off x="1455820" y="2225843"/>
            <a:ext cx="1838567" cy="3308684"/>
          </a:xfrm>
        </p:spPr>
        <p:txBody>
          <a:bodyPr anchor="t"/>
          <a:lstStyle>
            <a:lvl1pPr>
              <a:defRPr sz="2000">
                <a:solidFill>
                  <a:schemeClr val="bg1"/>
                </a:solidFill>
              </a:defRPr>
            </a:lvl1pPr>
            <a:lvl2pPr>
              <a:defRPr sz="2000">
                <a:solidFill>
                  <a:schemeClr val="bg1"/>
                </a:solidFill>
              </a:defRPr>
            </a:lvl2pPr>
            <a:lvl3pPr>
              <a:defRPr sz="2000"/>
            </a:lvl3pPr>
            <a:lvl4pPr>
              <a:defRPr sz="2000"/>
            </a:lvl4pPr>
            <a:lvl5pPr>
              <a:defRPr sz="2000"/>
            </a:lvl5pPr>
          </a:lstStyle>
          <a:p>
            <a:pPr lvl="0"/>
            <a:r>
              <a:rPr lang="en-US"/>
              <a:t>Click to edit Master text styles</a:t>
            </a:r>
          </a:p>
          <a:p>
            <a:pPr lvl="1"/>
            <a:r>
              <a:rPr lang="en-US"/>
              <a:t>Second level</a:t>
            </a:r>
          </a:p>
        </p:txBody>
      </p:sp>
      <p:sp>
        <p:nvSpPr>
          <p:cNvPr id="7" name="Slide Number Placeholder 6">
            <a:extLst>
              <a:ext uri="{FF2B5EF4-FFF2-40B4-BE49-F238E27FC236}">
                <a16:creationId xmlns:a16="http://schemas.microsoft.com/office/drawing/2014/main" id="{A726FAE7-C13B-6645-8A6A-623DABE769EE}"/>
              </a:ext>
            </a:extLst>
          </p:cNvPr>
          <p:cNvSpPr>
            <a:spLocks noGrp="1"/>
          </p:cNvSpPr>
          <p:nvPr>
            <p:ph type="sldNum" sz="quarter" idx="12"/>
          </p:nvPr>
        </p:nvSpPr>
        <p:spPr/>
        <p:txBody>
          <a:bodyPr/>
          <a:lstStyle/>
          <a:p>
            <a:fld id="{B9BF1031-1045-D74B-99D1-69DF7F96957F}" type="slidenum">
              <a:rPr lang="en-US" smtClean="0"/>
              <a:t>‹#›</a:t>
            </a:fld>
            <a:endParaRPr lang="en-US" dirty="0"/>
          </a:p>
        </p:txBody>
      </p:sp>
      <p:sp>
        <p:nvSpPr>
          <p:cNvPr id="10" name="Content Placeholder 2">
            <a:extLst>
              <a:ext uri="{FF2B5EF4-FFF2-40B4-BE49-F238E27FC236}">
                <a16:creationId xmlns:a16="http://schemas.microsoft.com/office/drawing/2014/main" id="{8308FB76-0349-9941-AC6B-F22AEFA2809F}"/>
              </a:ext>
            </a:extLst>
          </p:cNvPr>
          <p:cNvSpPr>
            <a:spLocks noGrp="1"/>
          </p:cNvSpPr>
          <p:nvPr>
            <p:ph sz="half" idx="13"/>
          </p:nvPr>
        </p:nvSpPr>
        <p:spPr>
          <a:xfrm>
            <a:off x="3970420" y="2225843"/>
            <a:ext cx="1838567" cy="3308684"/>
          </a:xfrm>
        </p:spPr>
        <p:txBody>
          <a:bodyPr anchor="t"/>
          <a:lstStyle>
            <a:lvl1pPr>
              <a:defRPr sz="2000">
                <a:solidFill>
                  <a:schemeClr val="bg1"/>
                </a:solidFill>
              </a:defRPr>
            </a:lvl1pPr>
            <a:lvl2pPr>
              <a:defRPr sz="2000">
                <a:solidFill>
                  <a:schemeClr val="bg1"/>
                </a:solidFill>
              </a:defRPr>
            </a:lvl2pPr>
            <a:lvl3pPr>
              <a:defRPr sz="2000"/>
            </a:lvl3pPr>
            <a:lvl4pPr>
              <a:defRPr sz="2000"/>
            </a:lvl4pPr>
            <a:lvl5pPr>
              <a:defRPr sz="2000"/>
            </a:lvl5pPr>
          </a:lstStyle>
          <a:p>
            <a:pPr lvl="0"/>
            <a:r>
              <a:rPr lang="en-US"/>
              <a:t>Click to edit Master text styles</a:t>
            </a:r>
          </a:p>
          <a:p>
            <a:pPr lvl="1"/>
            <a:r>
              <a:rPr lang="en-US"/>
              <a:t>Second level</a:t>
            </a:r>
          </a:p>
        </p:txBody>
      </p:sp>
      <p:sp>
        <p:nvSpPr>
          <p:cNvPr id="11" name="Content Placeholder 2">
            <a:extLst>
              <a:ext uri="{FF2B5EF4-FFF2-40B4-BE49-F238E27FC236}">
                <a16:creationId xmlns:a16="http://schemas.microsoft.com/office/drawing/2014/main" id="{8748647B-D477-D446-8F27-9AEE279699CF}"/>
              </a:ext>
            </a:extLst>
          </p:cNvPr>
          <p:cNvSpPr>
            <a:spLocks noGrp="1"/>
          </p:cNvSpPr>
          <p:nvPr>
            <p:ph sz="half" idx="14"/>
          </p:nvPr>
        </p:nvSpPr>
        <p:spPr>
          <a:xfrm>
            <a:off x="6472988" y="2225843"/>
            <a:ext cx="1838567" cy="3308684"/>
          </a:xfrm>
        </p:spPr>
        <p:txBody>
          <a:bodyPr anchor="t"/>
          <a:lstStyle>
            <a:lvl1pPr>
              <a:defRPr sz="2000">
                <a:solidFill>
                  <a:schemeClr val="bg1"/>
                </a:solidFill>
              </a:defRPr>
            </a:lvl1pPr>
            <a:lvl2pPr>
              <a:defRPr sz="2000">
                <a:solidFill>
                  <a:schemeClr val="bg1"/>
                </a:solidFill>
              </a:defRPr>
            </a:lvl2pPr>
            <a:lvl3pPr>
              <a:defRPr sz="2000"/>
            </a:lvl3pPr>
            <a:lvl4pPr>
              <a:defRPr sz="2000"/>
            </a:lvl4pPr>
            <a:lvl5pPr>
              <a:defRPr sz="2000"/>
            </a:lvl5pPr>
          </a:lstStyle>
          <a:p>
            <a:pPr lvl="0"/>
            <a:r>
              <a:rPr lang="en-US"/>
              <a:t>Click to edit Master text styles</a:t>
            </a:r>
          </a:p>
          <a:p>
            <a:pPr lvl="1"/>
            <a:r>
              <a:rPr lang="en-US"/>
              <a:t>Second level</a:t>
            </a:r>
          </a:p>
        </p:txBody>
      </p:sp>
      <p:sp>
        <p:nvSpPr>
          <p:cNvPr id="12" name="Content Placeholder 2">
            <a:extLst>
              <a:ext uri="{FF2B5EF4-FFF2-40B4-BE49-F238E27FC236}">
                <a16:creationId xmlns:a16="http://schemas.microsoft.com/office/drawing/2014/main" id="{D90A2658-5B6D-EA4B-B376-6C076384D8B1}"/>
              </a:ext>
            </a:extLst>
          </p:cNvPr>
          <p:cNvSpPr>
            <a:spLocks noGrp="1"/>
          </p:cNvSpPr>
          <p:nvPr>
            <p:ph sz="half" idx="15"/>
          </p:nvPr>
        </p:nvSpPr>
        <p:spPr>
          <a:xfrm>
            <a:off x="8987588" y="2225843"/>
            <a:ext cx="1838567" cy="3308684"/>
          </a:xfrm>
        </p:spPr>
        <p:txBody>
          <a:bodyPr anchor="t"/>
          <a:lstStyle>
            <a:lvl1pPr>
              <a:defRPr sz="2000">
                <a:solidFill>
                  <a:schemeClr val="bg1"/>
                </a:solidFill>
              </a:defRPr>
            </a:lvl1pPr>
            <a:lvl2pPr>
              <a:defRPr sz="2000">
                <a:solidFill>
                  <a:schemeClr val="bg1"/>
                </a:solidFill>
              </a:defRPr>
            </a:lvl2pPr>
            <a:lvl3pPr>
              <a:defRPr sz="2000"/>
            </a:lvl3pPr>
            <a:lvl4pPr>
              <a:defRPr sz="2000"/>
            </a:lvl4pPr>
            <a:lvl5pPr>
              <a:defRPr sz="2000"/>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6790002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4C5463F-E16F-554B-BBB7-45C945D26ED2}"/>
              </a:ext>
            </a:extLst>
          </p:cNvPr>
          <p:cNvSpPr>
            <a:spLocks noGrp="1"/>
          </p:cNvSpPr>
          <p:nvPr>
            <p:ph type="title"/>
          </p:nvPr>
        </p:nvSpPr>
        <p:spPr>
          <a:xfrm>
            <a:off x="526774" y="365125"/>
            <a:ext cx="11151704"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8AA0556A-C56E-364B-99E2-7F5A5759B331}"/>
              </a:ext>
            </a:extLst>
          </p:cNvPr>
          <p:cNvSpPr>
            <a:spLocks noGrp="1"/>
          </p:cNvSpPr>
          <p:nvPr>
            <p:ph type="body" idx="1"/>
          </p:nvPr>
        </p:nvSpPr>
        <p:spPr>
          <a:xfrm>
            <a:off x="526774" y="1825625"/>
            <a:ext cx="11151704"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a:extLst>
              <a:ext uri="{FF2B5EF4-FFF2-40B4-BE49-F238E27FC236}">
                <a16:creationId xmlns:a16="http://schemas.microsoft.com/office/drawing/2014/main" id="{930A4BA1-5189-7B41-9C28-163AC6B02622}"/>
              </a:ext>
            </a:extLst>
          </p:cNvPr>
          <p:cNvSpPr>
            <a:spLocks noGrp="1"/>
          </p:cNvSpPr>
          <p:nvPr>
            <p:ph type="sldNum" sz="quarter" idx="4"/>
          </p:nvPr>
        </p:nvSpPr>
        <p:spPr>
          <a:xfrm>
            <a:off x="11371249" y="6411595"/>
            <a:ext cx="649357" cy="365125"/>
          </a:xfrm>
          <a:prstGeom prst="rect">
            <a:avLst/>
          </a:prstGeom>
        </p:spPr>
        <p:txBody>
          <a:bodyPr vert="horz" lIns="91440" tIns="45720" rIns="91440" bIns="45720" rtlCol="0" anchor="ctr"/>
          <a:lstStyle>
            <a:lvl1pPr algn="r">
              <a:defRPr sz="1200" b="1" i="0">
                <a:solidFill>
                  <a:srgbClr val="818EA8"/>
                </a:solidFill>
                <a:latin typeface="Helvetica" pitchFamily="2" charset="0"/>
              </a:defRPr>
            </a:lvl1pPr>
          </a:lstStyle>
          <a:p>
            <a:fld id="{B9BF1031-1045-D74B-99D1-69DF7F96957F}" type="slidenum">
              <a:rPr lang="en-US" smtClean="0"/>
              <a:pPr/>
              <a:t>‹#›</a:t>
            </a:fld>
            <a:endParaRPr lang="en-US" dirty="0"/>
          </a:p>
        </p:txBody>
      </p:sp>
    </p:spTree>
    <p:extLst>
      <p:ext uri="{BB962C8B-B14F-4D97-AF65-F5344CB8AC3E}">
        <p14:creationId xmlns:p14="http://schemas.microsoft.com/office/powerpoint/2010/main" val="790678084"/>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56" r:id="rId4"/>
    <p:sldLayoutId id="2147483653" r:id="rId5"/>
    <p:sldLayoutId id="2147483652" r:id="rId6"/>
    <p:sldLayoutId id="2147483664" r:id="rId7"/>
    <p:sldLayoutId id="2147483663" r:id="rId8"/>
    <p:sldLayoutId id="2147483665" r:id="rId9"/>
    <p:sldLayoutId id="2147483666" r:id="rId10"/>
    <p:sldLayoutId id="2147483667" r:id="rId11"/>
    <p:sldLayoutId id="2147483668" r:id="rId12"/>
    <p:sldLayoutId id="2147483669" r:id="rId13"/>
    <p:sldLayoutId id="2147483660" r:id="rId14"/>
    <p:sldLayoutId id="2147483661" r:id="rId15"/>
    <p:sldLayoutId id="2147483657" r:id="rId16"/>
    <p:sldLayoutId id="2147483655" r:id="rId17"/>
    <p:sldLayoutId id="2147483658" r:id="rId18"/>
    <p:sldLayoutId id="2147483670" r:id="rId19"/>
    <p:sldLayoutId id="2147483659" r:id="rId20"/>
    <p:sldLayoutId id="2147483662" r:id="rId21"/>
  </p:sldLayoutIdLst>
  <p:hf hdr="0" ftr="0" dt="0"/>
  <p:txStyles>
    <p:titleStyle>
      <a:lvl1pPr algn="l" defTabSz="914400" rtl="0" eaLnBrk="1" latinLnBrk="0" hangingPunct="1">
        <a:lnSpc>
          <a:spcPct val="90000"/>
        </a:lnSpc>
        <a:spcBef>
          <a:spcPct val="0"/>
        </a:spcBef>
        <a:buNone/>
        <a:defRPr sz="4400" b="1" i="0" kern="1200">
          <a:solidFill>
            <a:srgbClr val="2E426B"/>
          </a:solidFill>
          <a:latin typeface="Helvetica" pitchFamily="2" charset="0"/>
          <a:ea typeface="+mj-ea"/>
          <a:cs typeface="+mj-cs"/>
        </a:defRPr>
      </a:lvl1pPr>
    </p:titleStyle>
    <p:bodyStyle>
      <a:lvl1pPr marL="228600" indent="-228600" algn="l" defTabSz="914400" rtl="0" eaLnBrk="1" latinLnBrk="0" hangingPunct="1">
        <a:lnSpc>
          <a:spcPct val="100000"/>
        </a:lnSpc>
        <a:spcBef>
          <a:spcPts val="1000"/>
        </a:spcBef>
        <a:spcAft>
          <a:spcPts val="1000"/>
        </a:spcAft>
        <a:buFont typeface="Arial" panose="020B0604020202020204" pitchFamily="34" charset="0"/>
        <a:buChar char="•"/>
        <a:defRPr sz="2800" b="0" i="0" kern="1200">
          <a:solidFill>
            <a:schemeClr val="tx1"/>
          </a:solidFill>
          <a:latin typeface="Helvetica" pitchFamily="2" charset="0"/>
          <a:ea typeface="+mn-ea"/>
          <a:cs typeface="+mn-cs"/>
        </a:defRPr>
      </a:lvl1pPr>
      <a:lvl2pPr marL="685800" indent="-228600" algn="l" defTabSz="914400" rtl="0" eaLnBrk="1" latinLnBrk="0" hangingPunct="1">
        <a:lnSpc>
          <a:spcPct val="100000"/>
        </a:lnSpc>
        <a:spcBef>
          <a:spcPts val="500"/>
        </a:spcBef>
        <a:spcAft>
          <a:spcPts val="1000"/>
        </a:spcAft>
        <a:buFont typeface="Arial" panose="020B0604020202020204" pitchFamily="34" charset="0"/>
        <a:buChar char="•"/>
        <a:defRPr sz="2400" b="0" i="0" kern="1200">
          <a:solidFill>
            <a:schemeClr val="tx1"/>
          </a:solidFill>
          <a:latin typeface="Helvetica" pitchFamily="2" charset="0"/>
          <a:ea typeface="+mn-ea"/>
          <a:cs typeface="+mn-cs"/>
        </a:defRPr>
      </a:lvl2pPr>
      <a:lvl3pPr marL="1143000" indent="-228600" algn="l" defTabSz="914400" rtl="0" eaLnBrk="1" latinLnBrk="0" hangingPunct="1">
        <a:lnSpc>
          <a:spcPct val="100000"/>
        </a:lnSpc>
        <a:spcBef>
          <a:spcPts val="500"/>
        </a:spcBef>
        <a:spcAft>
          <a:spcPts val="1000"/>
        </a:spcAft>
        <a:buFont typeface="Arial" panose="020B0604020202020204" pitchFamily="34" charset="0"/>
        <a:buChar char="•"/>
        <a:defRPr sz="2000" b="0" i="0" kern="1200">
          <a:solidFill>
            <a:schemeClr val="tx1"/>
          </a:solidFill>
          <a:latin typeface="Helvetica" pitchFamily="2" charset="0"/>
          <a:ea typeface="+mn-ea"/>
          <a:cs typeface="+mn-cs"/>
        </a:defRPr>
      </a:lvl3pPr>
      <a:lvl4pPr marL="1600200" indent="-228600" algn="l" defTabSz="914400" rtl="0" eaLnBrk="1" latinLnBrk="0" hangingPunct="1">
        <a:lnSpc>
          <a:spcPct val="100000"/>
        </a:lnSpc>
        <a:spcBef>
          <a:spcPts val="500"/>
        </a:spcBef>
        <a:spcAft>
          <a:spcPts val="1000"/>
        </a:spcAft>
        <a:buFont typeface="Arial" panose="020B0604020202020204" pitchFamily="34" charset="0"/>
        <a:buChar char="•"/>
        <a:defRPr sz="1800" b="0" i="0" kern="1200">
          <a:solidFill>
            <a:schemeClr val="tx1"/>
          </a:solidFill>
          <a:latin typeface="Helvetica" pitchFamily="2" charset="0"/>
          <a:ea typeface="+mn-ea"/>
          <a:cs typeface="+mn-cs"/>
        </a:defRPr>
      </a:lvl4pPr>
      <a:lvl5pPr marL="2057400" indent="-228600" algn="l" defTabSz="914400" rtl="0" eaLnBrk="1" latinLnBrk="0" hangingPunct="1">
        <a:lnSpc>
          <a:spcPct val="100000"/>
        </a:lnSpc>
        <a:spcBef>
          <a:spcPts val="500"/>
        </a:spcBef>
        <a:spcAft>
          <a:spcPts val="1000"/>
        </a:spcAft>
        <a:buFont typeface="Arial" panose="020B0604020202020204" pitchFamily="34" charset="0"/>
        <a:buChar char="•"/>
        <a:defRPr sz="1800" b="0" i="0" kern="1200">
          <a:solidFill>
            <a:schemeClr val="tx1"/>
          </a:solidFill>
          <a:latin typeface="Helvetica"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15.xml"/><Relationship Id="rId4" Type="http://schemas.openxmlformats.org/officeDocument/2006/relationships/image" Target="../media/image24.jpg"/></Relationships>
</file>

<file path=ppt/slides/_rels/slide1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slideLayout" Target="../slideLayouts/slideLayout3.xml"/><Relationship Id="rId1" Type="http://schemas.openxmlformats.org/officeDocument/2006/relationships/tags" Target="../tags/tag16.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17.xml"/></Relationships>
</file>

<file path=ppt/slides/_rels/slide1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slideLayout" Target="../slideLayouts/slideLayout3.xml"/><Relationship Id="rId1" Type="http://schemas.openxmlformats.org/officeDocument/2006/relationships/tags" Target="../tags/tag1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0.xml"/><Relationship Id="rId1" Type="http://schemas.openxmlformats.org/officeDocument/2006/relationships/tags" Target="../tags/tag19.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4.xml"/><Relationship Id="rId1" Type="http://schemas.openxmlformats.org/officeDocument/2006/relationships/tags" Target="../tags/tag20.xml"/><Relationship Id="rId4" Type="http://schemas.openxmlformats.org/officeDocument/2006/relationships/image" Target="../media/image27.jp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2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2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23.xml"/><Relationship Id="rId4" Type="http://schemas.openxmlformats.org/officeDocument/2006/relationships/image" Target="../media/image28.jp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24.xml"/><Relationship Id="rId4" Type="http://schemas.openxmlformats.org/officeDocument/2006/relationships/image" Target="../media/image28.jp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25.xml"/><Relationship Id="rId4" Type="http://schemas.openxmlformats.org/officeDocument/2006/relationships/image" Target="../media/image29.jp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26.xml"/><Relationship Id="rId4" Type="http://schemas.openxmlformats.org/officeDocument/2006/relationships/image" Target="../media/image30.jp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7.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8.xml"/></Relationships>
</file>

<file path=ppt/slides/_rels/slide24.xml.rels><?xml version="1.0" encoding="UTF-8" standalone="yes"?>
<Relationships xmlns="http://schemas.openxmlformats.org/package/2006/relationships"><Relationship Id="rId3" Type="http://schemas.openxmlformats.org/officeDocument/2006/relationships/hyperlink" Target="https://odandl.org/our-services/consultation-services/" TargetMode="External"/><Relationship Id="rId7" Type="http://schemas.openxmlformats.org/officeDocument/2006/relationships/hyperlink" Target="https://odandl.org/our-services/equity-inclusion/" TargetMode="External"/><Relationship Id="rId2" Type="http://schemas.openxmlformats.org/officeDocument/2006/relationships/slideLayout" Target="../slideLayouts/slideLayout14.xml"/><Relationship Id="rId1" Type="http://schemas.openxmlformats.org/officeDocument/2006/relationships/tags" Target="../tags/tag29.xml"/><Relationship Id="rId6" Type="http://schemas.openxmlformats.org/officeDocument/2006/relationships/hyperlink" Target="https://odandl.org/our-services/team-development-opportunities/discovery-insights/" TargetMode="External"/><Relationship Id="rId5" Type="http://schemas.openxmlformats.org/officeDocument/2006/relationships/hyperlink" Target="https://odandl.org/our-services/team-development-opportunities/team-development-sessions/" TargetMode="External"/><Relationship Id="rId4" Type="http://schemas.openxmlformats.org/officeDocument/2006/relationships/hyperlink" Target="https://odandl.org/development-webinars/" TargetMode="Externa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slideLayout" Target="../slideLayouts/slideLayout3.xml"/><Relationship Id="rId1" Type="http://schemas.openxmlformats.org/officeDocument/2006/relationships/tags" Target="../tags/tag8.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9.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10.xml"/></Relationships>
</file>

<file path=ppt/slides/_rels/slide6.xml.rels><?xml version="1.0" encoding="UTF-8" standalone="yes"?>
<Relationships xmlns="http://schemas.openxmlformats.org/package/2006/relationships"><Relationship Id="rId3" Type="http://schemas.openxmlformats.org/officeDocument/2006/relationships/hyperlink" Target="https://www.youtube.com/watch?app=desktop&amp;v=pRFXu_jBJec&amp;feature=youtu.be" TargetMode="External"/><Relationship Id="rId2" Type="http://schemas.openxmlformats.org/officeDocument/2006/relationships/slideLayout" Target="../slideLayouts/slideLayout5.xml"/><Relationship Id="rId1" Type="http://schemas.openxmlformats.org/officeDocument/2006/relationships/tags" Target="../tags/tag11.xml"/></Relationships>
</file>

<file path=ppt/slides/_rels/slide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slideLayout" Target="../slideLayouts/slideLayout3.xml"/><Relationship Id="rId1" Type="http://schemas.openxmlformats.org/officeDocument/2006/relationships/tags" Target="../tags/tag1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tags" Target="../tags/tag13.xml"/></Relationships>
</file>

<file path=ppt/slides/_rels/slide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slideLayout" Target="../slideLayouts/slideLayout3.xml"/><Relationship Id="rId1" Type="http://schemas.openxmlformats.org/officeDocument/2006/relationships/tags" Target="../tags/tag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6A81A1-C513-4711-9722-78992F144930}"/>
              </a:ext>
            </a:extLst>
          </p:cNvPr>
          <p:cNvSpPr>
            <a:spLocks noGrp="1"/>
          </p:cNvSpPr>
          <p:nvPr>
            <p:ph type="ctrTitle"/>
          </p:nvPr>
        </p:nvSpPr>
        <p:spPr/>
        <p:txBody>
          <a:bodyPr/>
          <a:lstStyle/>
          <a:p>
            <a:r>
              <a:rPr lang="en-US" dirty="0"/>
              <a:t>Leader As Teacher:</a:t>
            </a:r>
            <a:br>
              <a:rPr lang="en-US" dirty="0"/>
            </a:br>
            <a:r>
              <a:rPr lang="en-US" dirty="0"/>
              <a:t>Adaptive Leadership</a:t>
            </a:r>
          </a:p>
        </p:txBody>
      </p:sp>
      <p:sp>
        <p:nvSpPr>
          <p:cNvPr id="3" name="Subtitle 2">
            <a:extLst>
              <a:ext uri="{FF2B5EF4-FFF2-40B4-BE49-F238E27FC236}">
                <a16:creationId xmlns:a16="http://schemas.microsoft.com/office/drawing/2014/main" id="{B9DCC902-3CAF-47F6-AE70-5F1C6B91B406}"/>
              </a:ext>
            </a:extLst>
          </p:cNvPr>
          <p:cNvSpPr>
            <a:spLocks noGrp="1"/>
          </p:cNvSpPr>
          <p:nvPr>
            <p:ph type="subTitle" idx="1"/>
          </p:nvPr>
        </p:nvSpPr>
        <p:spPr/>
        <p:txBody>
          <a:bodyPr/>
          <a:lstStyle/>
          <a:p>
            <a:r>
              <a:rPr lang="en-US" dirty="0"/>
              <a:t>Organizational development and learning</a:t>
            </a:r>
          </a:p>
        </p:txBody>
      </p:sp>
    </p:spTree>
    <p:custDataLst>
      <p:tags r:id="rId1"/>
    </p:custDataLst>
    <p:extLst>
      <p:ext uri="{BB962C8B-B14F-4D97-AF65-F5344CB8AC3E}">
        <p14:creationId xmlns:p14="http://schemas.microsoft.com/office/powerpoint/2010/main" val="33838941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660E7B-219B-44EF-8B4A-CA04978ACE4D}"/>
              </a:ext>
            </a:extLst>
          </p:cNvPr>
          <p:cNvSpPr>
            <a:spLocks noGrp="1"/>
          </p:cNvSpPr>
          <p:nvPr>
            <p:ph type="title"/>
          </p:nvPr>
        </p:nvSpPr>
        <p:spPr/>
        <p:txBody>
          <a:bodyPr/>
          <a:lstStyle/>
          <a:p>
            <a:r>
              <a:rPr lang="en-US" dirty="0">
                <a:solidFill>
                  <a:schemeClr val="accent1"/>
                </a:solidFill>
              </a:rPr>
              <a:t>Observing from the Balcony</a:t>
            </a:r>
          </a:p>
        </p:txBody>
      </p:sp>
      <p:sp>
        <p:nvSpPr>
          <p:cNvPr id="3" name="Content Placeholder 2">
            <a:extLst>
              <a:ext uri="{FF2B5EF4-FFF2-40B4-BE49-F238E27FC236}">
                <a16:creationId xmlns:a16="http://schemas.microsoft.com/office/drawing/2014/main" id="{59B9E5C4-325A-401E-9C61-E8BD4645073A}"/>
              </a:ext>
            </a:extLst>
          </p:cNvPr>
          <p:cNvSpPr>
            <a:spLocks noGrp="1"/>
          </p:cNvSpPr>
          <p:nvPr>
            <p:ph idx="1"/>
          </p:nvPr>
        </p:nvSpPr>
        <p:spPr>
          <a:xfrm>
            <a:off x="526774" y="1690688"/>
            <a:ext cx="10844475" cy="2576508"/>
          </a:xfrm>
        </p:spPr>
        <p:txBody>
          <a:bodyPr>
            <a:normAutofit/>
          </a:bodyPr>
          <a:lstStyle/>
          <a:p>
            <a:pPr marL="0" lvl="0" indent="0">
              <a:lnSpc>
                <a:spcPct val="90000"/>
              </a:lnSpc>
              <a:spcBef>
                <a:spcPts val="0"/>
              </a:spcBef>
              <a:spcAft>
                <a:spcPts val="1200"/>
              </a:spcAft>
              <a:buClr>
                <a:schemeClr val="dk1"/>
              </a:buClr>
              <a:buSzPct val="79999"/>
              <a:buNone/>
            </a:pPr>
            <a:r>
              <a:rPr lang="en-US" sz="3200" b="1" dirty="0">
                <a:solidFill>
                  <a:schemeClr val="dk1"/>
                </a:solidFill>
                <a:ea typeface="Garamond"/>
                <a:cs typeface="Garamond"/>
                <a:sym typeface="Garamond"/>
                <a:rtl val="0"/>
              </a:rPr>
              <a:t>Thinking about one of our recurring leadership challenges:</a:t>
            </a:r>
          </a:p>
          <a:p>
            <a:pPr marL="342900" indent="-342900">
              <a:lnSpc>
                <a:spcPct val="90000"/>
              </a:lnSpc>
              <a:spcBef>
                <a:spcPts val="720"/>
              </a:spcBef>
              <a:spcAft>
                <a:spcPts val="1200"/>
              </a:spcAft>
              <a:buClr>
                <a:schemeClr val="dk1"/>
              </a:buClr>
              <a:buSzPct val="79999"/>
              <a:buFont typeface="Arial"/>
              <a:buChar char="•"/>
            </a:pPr>
            <a:r>
              <a:rPr lang="en-US" sz="2800" dirty="0">
                <a:solidFill>
                  <a:schemeClr val="dk1"/>
                </a:solidFill>
                <a:ea typeface="Garamond"/>
                <a:cs typeface="Garamond"/>
                <a:sym typeface="Garamond"/>
                <a:rtl val="0"/>
              </a:rPr>
              <a:t>What do we see, feel, hear when we are in the swirl of the issue?</a:t>
            </a:r>
          </a:p>
          <a:p>
            <a:pPr marL="342900" indent="-342900">
              <a:lnSpc>
                <a:spcPct val="90000"/>
              </a:lnSpc>
              <a:spcBef>
                <a:spcPts val="720"/>
              </a:spcBef>
              <a:spcAft>
                <a:spcPts val="1200"/>
              </a:spcAft>
              <a:buClr>
                <a:schemeClr val="dk1"/>
              </a:buClr>
              <a:buSzPct val="79999"/>
              <a:buFont typeface="Arial"/>
              <a:buChar char="•"/>
            </a:pPr>
            <a:r>
              <a:rPr lang="en-US" sz="2800" dirty="0">
                <a:solidFill>
                  <a:schemeClr val="dk1"/>
                </a:solidFill>
                <a:ea typeface="Garamond"/>
                <a:cs typeface="Garamond"/>
                <a:sym typeface="Garamond"/>
                <a:rtl val="0"/>
              </a:rPr>
              <a:t>What do we observe when we are on the balcony?</a:t>
            </a:r>
          </a:p>
        </p:txBody>
      </p:sp>
      <p:sp>
        <p:nvSpPr>
          <p:cNvPr id="4" name="Slide Number Placeholder 3">
            <a:extLst>
              <a:ext uri="{FF2B5EF4-FFF2-40B4-BE49-F238E27FC236}">
                <a16:creationId xmlns:a16="http://schemas.microsoft.com/office/drawing/2014/main" id="{A8AA82C1-91A4-43AE-9C90-80265CF12228}"/>
              </a:ext>
            </a:extLst>
          </p:cNvPr>
          <p:cNvSpPr>
            <a:spLocks noGrp="1"/>
          </p:cNvSpPr>
          <p:nvPr>
            <p:ph type="sldNum" sz="quarter" idx="12"/>
          </p:nvPr>
        </p:nvSpPr>
        <p:spPr/>
        <p:txBody>
          <a:bodyPr/>
          <a:lstStyle/>
          <a:p>
            <a:fld id="{B9BF1031-1045-D74B-99D1-69DF7F96957F}" type="slidenum">
              <a:rPr lang="en-US" smtClean="0"/>
              <a:t>10</a:t>
            </a:fld>
            <a:endParaRPr lang="en-US" dirty="0"/>
          </a:p>
        </p:txBody>
      </p:sp>
      <p:cxnSp>
        <p:nvCxnSpPr>
          <p:cNvPr id="6" name="Straight Connector 5">
            <a:extLst>
              <a:ext uri="{FF2B5EF4-FFF2-40B4-BE49-F238E27FC236}">
                <a16:creationId xmlns:a16="http://schemas.microsoft.com/office/drawing/2014/main" id="{D60E020C-A293-423A-A5E5-8765E6E1248C}"/>
              </a:ext>
            </a:extLst>
          </p:cNvPr>
          <p:cNvCxnSpPr>
            <a:cxnSpLocks/>
          </p:cNvCxnSpPr>
          <p:nvPr/>
        </p:nvCxnSpPr>
        <p:spPr>
          <a:xfrm>
            <a:off x="526774" y="1453622"/>
            <a:ext cx="10844475" cy="0"/>
          </a:xfrm>
          <a:prstGeom prst="line">
            <a:avLst/>
          </a:prstGeom>
        </p:spPr>
        <p:style>
          <a:lnRef idx="1">
            <a:schemeClr val="accent1"/>
          </a:lnRef>
          <a:fillRef idx="0">
            <a:schemeClr val="accent1"/>
          </a:fillRef>
          <a:effectRef idx="0">
            <a:schemeClr val="accent1"/>
          </a:effectRef>
          <a:fontRef idx="minor">
            <a:schemeClr val="tx1"/>
          </a:fontRef>
        </p:style>
      </p:cxnSp>
      <p:pic>
        <p:nvPicPr>
          <p:cNvPr id="7" name="Picture 6" descr="Person on roof">
            <a:extLst>
              <a:ext uri="{FF2B5EF4-FFF2-40B4-BE49-F238E27FC236}">
                <a16:creationId xmlns:a16="http://schemas.microsoft.com/office/drawing/2014/main" id="{F652FC16-D684-485F-B71B-4D654CBA28BB}"/>
              </a:ext>
            </a:extLst>
          </p:cNvPr>
          <p:cNvPicPr>
            <a:picLocks noChangeAspect="1"/>
          </p:cNvPicPr>
          <p:nvPr/>
        </p:nvPicPr>
        <p:blipFill>
          <a:blip r:embed="rId4"/>
          <a:stretch>
            <a:fillRect/>
          </a:stretch>
        </p:blipFill>
        <p:spPr>
          <a:xfrm>
            <a:off x="3702242" y="3961973"/>
            <a:ext cx="4605297" cy="2590804"/>
          </a:xfrm>
          <a:prstGeom prst="rect">
            <a:avLst/>
          </a:prstGeom>
        </p:spPr>
      </p:pic>
    </p:spTree>
    <p:custDataLst>
      <p:tags r:id="rId1"/>
    </p:custDataLst>
    <p:extLst>
      <p:ext uri="{BB962C8B-B14F-4D97-AF65-F5344CB8AC3E}">
        <p14:creationId xmlns:p14="http://schemas.microsoft.com/office/powerpoint/2010/main" val="38414331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660E7B-219B-44EF-8B4A-CA04978ACE4D}"/>
              </a:ext>
            </a:extLst>
          </p:cNvPr>
          <p:cNvSpPr>
            <a:spLocks noGrp="1"/>
          </p:cNvSpPr>
          <p:nvPr>
            <p:ph type="title"/>
          </p:nvPr>
        </p:nvSpPr>
        <p:spPr/>
        <p:txBody>
          <a:bodyPr/>
          <a:lstStyle/>
          <a:p>
            <a:r>
              <a:rPr lang="en-US" dirty="0">
                <a:solidFill>
                  <a:schemeClr val="accent1"/>
                </a:solidFill>
              </a:rPr>
              <a:t>Interpret</a:t>
            </a:r>
          </a:p>
        </p:txBody>
      </p:sp>
      <p:sp>
        <p:nvSpPr>
          <p:cNvPr id="3" name="Content Placeholder 2">
            <a:extLst>
              <a:ext uri="{FF2B5EF4-FFF2-40B4-BE49-F238E27FC236}">
                <a16:creationId xmlns:a16="http://schemas.microsoft.com/office/drawing/2014/main" id="{59B9E5C4-325A-401E-9C61-E8BD4645073A}"/>
              </a:ext>
            </a:extLst>
          </p:cNvPr>
          <p:cNvSpPr>
            <a:spLocks noGrp="1"/>
          </p:cNvSpPr>
          <p:nvPr>
            <p:ph idx="1"/>
          </p:nvPr>
        </p:nvSpPr>
        <p:spPr>
          <a:xfrm>
            <a:off x="526775" y="1690688"/>
            <a:ext cx="6320772" cy="4351338"/>
          </a:xfrm>
        </p:spPr>
        <p:txBody>
          <a:bodyPr>
            <a:normAutofit/>
          </a:bodyPr>
          <a:lstStyle/>
          <a:p>
            <a:pPr marL="91440" lvl="0" indent="-91440">
              <a:spcBef>
                <a:spcPts val="0"/>
              </a:spcBef>
              <a:spcAft>
                <a:spcPts val="1200"/>
              </a:spcAft>
              <a:buClr>
                <a:schemeClr val="dk1"/>
              </a:buClr>
              <a:buSzPct val="25000"/>
              <a:buNone/>
            </a:pPr>
            <a:r>
              <a:rPr lang="en-US" sz="3200" b="1" dirty="0">
                <a:solidFill>
                  <a:schemeClr val="dk1"/>
                </a:solidFill>
                <a:ea typeface="Garamond"/>
                <a:cs typeface="Garamond"/>
                <a:sym typeface="Garamond"/>
                <a:rtl val="0"/>
              </a:rPr>
              <a:t>To interpret adequately, ask yourself</a:t>
            </a:r>
            <a:r>
              <a:rPr lang="en-US" sz="4000" b="1" dirty="0">
                <a:solidFill>
                  <a:schemeClr val="dk1"/>
                </a:solidFill>
                <a:ea typeface="Garamond"/>
                <a:cs typeface="Garamond"/>
                <a:sym typeface="Garamond"/>
                <a:rtl val="0"/>
              </a:rPr>
              <a:t>:</a:t>
            </a:r>
          </a:p>
          <a:p>
            <a:pPr marL="514350" lvl="1" indent="-285750">
              <a:spcAft>
                <a:spcPts val="1200"/>
              </a:spcAft>
            </a:pPr>
            <a:r>
              <a:rPr lang="en-US" sz="2800" dirty="0">
                <a:solidFill>
                  <a:schemeClr val="tx1">
                    <a:lumMod val="75000"/>
                  </a:schemeClr>
                </a:solidFill>
              </a:rPr>
              <a:t>Which are technical?</a:t>
            </a:r>
          </a:p>
          <a:p>
            <a:pPr marL="514350" lvl="1" indent="-285750">
              <a:spcAft>
                <a:spcPts val="1200"/>
              </a:spcAft>
            </a:pPr>
            <a:r>
              <a:rPr lang="en-US" sz="2800" dirty="0">
                <a:solidFill>
                  <a:schemeClr val="tx1">
                    <a:lumMod val="75000"/>
                  </a:schemeClr>
                </a:solidFill>
              </a:rPr>
              <a:t>Which are adaptive?</a:t>
            </a:r>
          </a:p>
          <a:p>
            <a:pPr marL="514350" lvl="1" indent="-285750">
              <a:spcAft>
                <a:spcPts val="1200"/>
              </a:spcAft>
            </a:pPr>
            <a:r>
              <a:rPr lang="en-US" sz="2800" dirty="0">
                <a:solidFill>
                  <a:schemeClr val="tx1">
                    <a:lumMod val="75000"/>
                  </a:schemeClr>
                </a:solidFill>
              </a:rPr>
              <a:t>Which do we spend more time on?</a:t>
            </a:r>
            <a:endParaRPr lang="en-US" sz="2800" b="1" dirty="0"/>
          </a:p>
        </p:txBody>
      </p:sp>
      <p:sp>
        <p:nvSpPr>
          <p:cNvPr id="4" name="Slide Number Placeholder 3">
            <a:extLst>
              <a:ext uri="{FF2B5EF4-FFF2-40B4-BE49-F238E27FC236}">
                <a16:creationId xmlns:a16="http://schemas.microsoft.com/office/drawing/2014/main" id="{A8AA82C1-91A4-43AE-9C90-80265CF12228}"/>
              </a:ext>
            </a:extLst>
          </p:cNvPr>
          <p:cNvSpPr>
            <a:spLocks noGrp="1"/>
          </p:cNvSpPr>
          <p:nvPr>
            <p:ph type="sldNum" sz="quarter" idx="12"/>
          </p:nvPr>
        </p:nvSpPr>
        <p:spPr/>
        <p:txBody>
          <a:bodyPr/>
          <a:lstStyle/>
          <a:p>
            <a:fld id="{B9BF1031-1045-D74B-99D1-69DF7F96957F}" type="slidenum">
              <a:rPr lang="en-US" smtClean="0"/>
              <a:t>11</a:t>
            </a:fld>
            <a:endParaRPr lang="en-US" dirty="0"/>
          </a:p>
        </p:txBody>
      </p:sp>
      <p:cxnSp>
        <p:nvCxnSpPr>
          <p:cNvPr id="6" name="Straight Connector 5">
            <a:extLst>
              <a:ext uri="{FF2B5EF4-FFF2-40B4-BE49-F238E27FC236}">
                <a16:creationId xmlns:a16="http://schemas.microsoft.com/office/drawing/2014/main" id="{D60E020C-A293-423A-A5E5-8765E6E1248C}"/>
              </a:ext>
            </a:extLst>
          </p:cNvPr>
          <p:cNvCxnSpPr>
            <a:cxnSpLocks/>
          </p:cNvCxnSpPr>
          <p:nvPr/>
        </p:nvCxnSpPr>
        <p:spPr>
          <a:xfrm>
            <a:off x="526774" y="1453622"/>
            <a:ext cx="10844475" cy="0"/>
          </a:xfrm>
          <a:prstGeom prst="line">
            <a:avLst/>
          </a:prstGeom>
        </p:spPr>
        <p:style>
          <a:lnRef idx="1">
            <a:schemeClr val="accent1"/>
          </a:lnRef>
          <a:fillRef idx="0">
            <a:schemeClr val="accent1"/>
          </a:fillRef>
          <a:effectRef idx="0">
            <a:schemeClr val="accent1"/>
          </a:effectRef>
          <a:fontRef idx="minor">
            <a:schemeClr val="tx1"/>
          </a:fontRef>
        </p:style>
      </p:cxnSp>
      <p:pic>
        <p:nvPicPr>
          <p:cNvPr id="7" name="Shape 104" descr="Think">
            <a:extLst>
              <a:ext uri="{FF2B5EF4-FFF2-40B4-BE49-F238E27FC236}">
                <a16:creationId xmlns:a16="http://schemas.microsoft.com/office/drawing/2014/main" id="{8F6FD711-4456-46FA-8FD9-F6E29FBACDAC}"/>
              </a:ext>
            </a:extLst>
          </p:cNvPr>
          <p:cNvPicPr preferRelativeResize="0"/>
          <p:nvPr/>
        </p:nvPicPr>
        <p:blipFill rotWithShape="1">
          <a:blip r:embed="rId3">
            <a:alphaModFix/>
          </a:blip>
          <a:srcRect/>
          <a:stretch/>
        </p:blipFill>
        <p:spPr>
          <a:xfrm>
            <a:off x="8795656" y="1865652"/>
            <a:ext cx="2220684" cy="3126695"/>
          </a:xfrm>
          <a:prstGeom prst="rect">
            <a:avLst/>
          </a:prstGeom>
          <a:noFill/>
          <a:ln>
            <a:noFill/>
          </a:ln>
        </p:spPr>
      </p:pic>
    </p:spTree>
    <p:custDataLst>
      <p:tags r:id="rId1"/>
    </p:custDataLst>
    <p:extLst>
      <p:ext uri="{BB962C8B-B14F-4D97-AF65-F5344CB8AC3E}">
        <p14:creationId xmlns:p14="http://schemas.microsoft.com/office/powerpoint/2010/main" val="41693089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C2BA53B-3471-4CFB-AE0B-C65CF2620854}"/>
              </a:ext>
            </a:extLst>
          </p:cNvPr>
          <p:cNvSpPr>
            <a:spLocks noGrp="1"/>
          </p:cNvSpPr>
          <p:nvPr>
            <p:ph type="sldNum" sz="quarter" idx="12"/>
          </p:nvPr>
        </p:nvSpPr>
        <p:spPr/>
        <p:txBody>
          <a:bodyPr/>
          <a:lstStyle/>
          <a:p>
            <a:fld id="{B9BF1031-1045-D74B-99D1-69DF7F96957F}" type="slidenum">
              <a:rPr lang="en-US" smtClean="0"/>
              <a:t>12</a:t>
            </a:fld>
            <a:endParaRPr lang="en-US" dirty="0"/>
          </a:p>
        </p:txBody>
      </p:sp>
      <p:sp>
        <p:nvSpPr>
          <p:cNvPr id="4" name="Title 3">
            <a:extLst>
              <a:ext uri="{FF2B5EF4-FFF2-40B4-BE49-F238E27FC236}">
                <a16:creationId xmlns:a16="http://schemas.microsoft.com/office/drawing/2014/main" id="{88D0568E-0837-495E-94BD-C1A34F7267E2}"/>
              </a:ext>
            </a:extLst>
          </p:cNvPr>
          <p:cNvSpPr>
            <a:spLocks noGrp="1"/>
          </p:cNvSpPr>
          <p:nvPr>
            <p:ph type="title"/>
          </p:nvPr>
        </p:nvSpPr>
        <p:spPr/>
        <p:txBody>
          <a:bodyPr>
            <a:normAutofit fontScale="90000"/>
          </a:bodyPr>
          <a:lstStyle/>
          <a:p>
            <a:r>
              <a:rPr lang="en-US" dirty="0">
                <a:solidFill>
                  <a:schemeClr val="accent1"/>
                </a:solidFill>
              </a:rPr>
              <a:t>Interpret: Is the Problem Being Avoided?</a:t>
            </a:r>
          </a:p>
        </p:txBody>
      </p:sp>
      <p:sp>
        <p:nvSpPr>
          <p:cNvPr id="5" name="Content Placeholder 4">
            <a:extLst>
              <a:ext uri="{FF2B5EF4-FFF2-40B4-BE49-F238E27FC236}">
                <a16:creationId xmlns:a16="http://schemas.microsoft.com/office/drawing/2014/main" id="{2152D6E5-0BE6-47DA-9B29-B30A7777A77D}"/>
              </a:ext>
            </a:extLst>
          </p:cNvPr>
          <p:cNvSpPr>
            <a:spLocks noGrp="1"/>
          </p:cNvSpPr>
          <p:nvPr>
            <p:ph idx="1"/>
          </p:nvPr>
        </p:nvSpPr>
        <p:spPr/>
        <p:txBody>
          <a:bodyPr>
            <a:normAutofit/>
          </a:bodyPr>
          <a:lstStyle/>
          <a:p>
            <a:pPr marL="382587" lvl="0" indent="-344487">
              <a:lnSpc>
                <a:spcPct val="95000"/>
              </a:lnSpc>
              <a:spcBef>
                <a:spcPts val="0"/>
              </a:spcBef>
              <a:spcAft>
                <a:spcPts val="0"/>
              </a:spcAft>
              <a:buClr>
                <a:srgbClr val="00FF00"/>
              </a:buClr>
              <a:buSzPct val="25000"/>
              <a:buNone/>
            </a:pPr>
            <a:r>
              <a:rPr lang="en-US" sz="3200" b="1" dirty="0">
                <a:solidFill>
                  <a:schemeClr val="accent6"/>
                </a:solidFill>
                <a:latin typeface="Helvetica" panose="020B0604020202020204" pitchFamily="34" charset="0"/>
                <a:ea typeface="Arial"/>
                <a:cs typeface="Helvetica" panose="020B0604020202020204" pitchFamily="34" charset="0"/>
                <a:sym typeface="Arial"/>
                <a:rtl val="0"/>
              </a:rPr>
              <a:t>Displacing Responsibility</a:t>
            </a:r>
          </a:p>
          <a:p>
            <a:pPr marL="382587" lvl="0" indent="-344487">
              <a:lnSpc>
                <a:spcPct val="95000"/>
              </a:lnSpc>
              <a:spcBef>
                <a:spcPts val="1400"/>
              </a:spcBef>
              <a:spcAft>
                <a:spcPts val="0"/>
              </a:spcAft>
              <a:buClr>
                <a:schemeClr val="accent2"/>
              </a:buClr>
              <a:buSzPct val="80000"/>
            </a:pPr>
            <a:r>
              <a:rPr lang="en-US" sz="2800" dirty="0">
                <a:latin typeface="Helvetica" panose="020B0604020202020204" pitchFamily="34" charset="0"/>
                <a:ea typeface="Arial"/>
                <a:cs typeface="Helvetica" panose="020B0604020202020204" pitchFamily="34" charset="0"/>
                <a:sym typeface="Arial"/>
                <a:rtl val="0"/>
              </a:rPr>
              <a:t>Attack authority</a:t>
            </a:r>
          </a:p>
          <a:p>
            <a:pPr marL="382587" lvl="0" indent="-344487">
              <a:lnSpc>
                <a:spcPct val="95000"/>
              </a:lnSpc>
              <a:spcBef>
                <a:spcPts val="1400"/>
              </a:spcBef>
              <a:spcAft>
                <a:spcPts val="0"/>
              </a:spcAft>
              <a:buClr>
                <a:schemeClr val="accent2"/>
              </a:buClr>
              <a:buSzPct val="80000"/>
            </a:pPr>
            <a:r>
              <a:rPr lang="en-US" sz="2800" dirty="0">
                <a:latin typeface="Helvetica" panose="020B0604020202020204" pitchFamily="34" charset="0"/>
                <a:ea typeface="Arial"/>
                <a:cs typeface="Helvetica" panose="020B0604020202020204" pitchFamily="34" charset="0"/>
                <a:sym typeface="Arial"/>
                <a:rtl val="0"/>
              </a:rPr>
              <a:t>Kill the messenger</a:t>
            </a:r>
          </a:p>
          <a:p>
            <a:pPr marL="382587" lvl="0" indent="-344487">
              <a:lnSpc>
                <a:spcPct val="95000"/>
              </a:lnSpc>
              <a:spcBef>
                <a:spcPts val="1400"/>
              </a:spcBef>
              <a:spcAft>
                <a:spcPts val="0"/>
              </a:spcAft>
              <a:buClr>
                <a:schemeClr val="accent2"/>
              </a:buClr>
              <a:buSzPct val="80000"/>
            </a:pPr>
            <a:r>
              <a:rPr lang="en-US" sz="2800" dirty="0">
                <a:latin typeface="Helvetica" panose="020B0604020202020204" pitchFamily="34" charset="0"/>
                <a:ea typeface="Arial"/>
                <a:cs typeface="Helvetica" panose="020B0604020202020204" pitchFamily="34" charset="0"/>
                <a:sym typeface="Arial"/>
                <a:rtl val="0"/>
              </a:rPr>
              <a:t>Scapegoat</a:t>
            </a:r>
          </a:p>
        </p:txBody>
      </p:sp>
      <p:sp>
        <p:nvSpPr>
          <p:cNvPr id="6" name="Rectangle 5">
            <a:extLst>
              <a:ext uri="{FF2B5EF4-FFF2-40B4-BE49-F238E27FC236}">
                <a16:creationId xmlns:a16="http://schemas.microsoft.com/office/drawing/2014/main" id="{62FA58DA-9EAE-43F0-9ADF-3EB63A83175A}"/>
              </a:ext>
            </a:extLst>
          </p:cNvPr>
          <p:cNvSpPr/>
          <p:nvPr/>
        </p:nvSpPr>
        <p:spPr>
          <a:xfrm>
            <a:off x="6380482" y="849832"/>
            <a:ext cx="5506718" cy="5158335"/>
          </a:xfrm>
          <a:prstGeom prst="rect">
            <a:avLst/>
          </a:prstGeom>
        </p:spPr>
        <p:txBody>
          <a:bodyPr wrap="square">
            <a:spAutoFit/>
          </a:bodyPr>
          <a:lstStyle/>
          <a:p>
            <a:pPr marL="382587" lvl="0" indent="-344487">
              <a:lnSpc>
                <a:spcPct val="80000"/>
              </a:lnSpc>
              <a:buClr>
                <a:srgbClr val="00FF00"/>
              </a:buClr>
              <a:buSzPct val="25000"/>
            </a:pPr>
            <a:r>
              <a:rPr lang="en-US" sz="3200" b="1" dirty="0">
                <a:latin typeface="Helvetica" panose="020B0604020202020204" pitchFamily="34" charset="0"/>
                <a:ea typeface="Arial"/>
                <a:cs typeface="Helvetica" panose="020B0604020202020204" pitchFamily="34" charset="0"/>
                <a:sym typeface="Arial"/>
                <a:rtl val="0"/>
              </a:rPr>
              <a:t>Distracting Attention</a:t>
            </a:r>
            <a:endParaRPr lang="en-US" sz="3600" b="1" dirty="0">
              <a:latin typeface="Helvetica" panose="020B0604020202020204" pitchFamily="34" charset="0"/>
              <a:ea typeface="Arial"/>
              <a:cs typeface="Helvetica" panose="020B0604020202020204" pitchFamily="34" charset="0"/>
              <a:sym typeface="Arial"/>
              <a:rtl val="0"/>
            </a:endParaRPr>
          </a:p>
          <a:p>
            <a:pPr marL="382587" lvl="0" indent="-344487">
              <a:lnSpc>
                <a:spcPct val="80000"/>
              </a:lnSpc>
              <a:spcBef>
                <a:spcPts val="1200"/>
              </a:spcBef>
              <a:buClr>
                <a:schemeClr val="accent2"/>
              </a:buClr>
              <a:buSzPct val="80000"/>
              <a:buFont typeface="Arial" panose="020B0604020202020204" pitchFamily="34" charset="0"/>
              <a:buChar char="•"/>
            </a:pPr>
            <a:r>
              <a:rPr lang="en-US" sz="2800" dirty="0">
                <a:latin typeface="Helvetica" panose="020B0604020202020204" pitchFamily="34" charset="0"/>
                <a:ea typeface="Arial"/>
                <a:cs typeface="Helvetica" panose="020B0604020202020204" pitchFamily="34" charset="0"/>
                <a:sym typeface="Arial"/>
                <a:rtl val="0"/>
              </a:rPr>
              <a:t>Pretending to be busy</a:t>
            </a:r>
          </a:p>
          <a:p>
            <a:pPr marL="839787" lvl="1" indent="-344487">
              <a:lnSpc>
                <a:spcPct val="80000"/>
              </a:lnSpc>
              <a:spcBef>
                <a:spcPts val="1000"/>
              </a:spcBef>
              <a:buClr>
                <a:schemeClr val="accent2"/>
              </a:buClr>
              <a:buSzPct val="80000"/>
              <a:buFont typeface="Arial" panose="020B0604020202020204" pitchFamily="34" charset="0"/>
              <a:buChar char="•"/>
            </a:pPr>
            <a:r>
              <a:rPr lang="en-US" sz="2400" dirty="0">
                <a:latin typeface="Helvetica" panose="020B0604020202020204" pitchFamily="34" charset="0"/>
                <a:ea typeface="Arial"/>
                <a:cs typeface="Helvetica" panose="020B0604020202020204" pitchFamily="34" charset="0"/>
                <a:sym typeface="Arial"/>
                <a:rtl val="0"/>
              </a:rPr>
              <a:t>Define problem to fit your competence</a:t>
            </a:r>
          </a:p>
          <a:p>
            <a:pPr marL="839787" lvl="1" indent="-344487">
              <a:lnSpc>
                <a:spcPct val="80000"/>
              </a:lnSpc>
              <a:spcBef>
                <a:spcPts val="1000"/>
              </a:spcBef>
              <a:buClr>
                <a:schemeClr val="accent2"/>
              </a:buClr>
              <a:buSzPct val="80000"/>
              <a:buFont typeface="Arial" panose="020B0604020202020204" pitchFamily="34" charset="0"/>
              <a:buChar char="•"/>
            </a:pPr>
            <a:r>
              <a:rPr lang="en-US" sz="2400" dirty="0">
                <a:latin typeface="Helvetica" panose="020B0604020202020204" pitchFamily="34" charset="0"/>
                <a:ea typeface="Arial"/>
                <a:cs typeface="Helvetica" panose="020B0604020202020204" pitchFamily="34" charset="0"/>
                <a:sym typeface="Arial"/>
                <a:rtl val="0"/>
              </a:rPr>
              <a:t>Make the problem too big</a:t>
            </a:r>
          </a:p>
          <a:p>
            <a:pPr marL="839787" lvl="1" indent="-344487">
              <a:lnSpc>
                <a:spcPct val="80000"/>
              </a:lnSpc>
              <a:spcBef>
                <a:spcPts val="1000"/>
              </a:spcBef>
              <a:buClr>
                <a:schemeClr val="accent2"/>
              </a:buClr>
              <a:buSzPct val="80000"/>
              <a:buFont typeface="Arial" panose="020B0604020202020204" pitchFamily="34" charset="0"/>
              <a:buChar char="•"/>
            </a:pPr>
            <a:r>
              <a:rPr lang="en-US" sz="2400" dirty="0">
                <a:latin typeface="Helvetica" panose="020B0604020202020204" pitchFamily="34" charset="0"/>
                <a:ea typeface="Arial"/>
                <a:cs typeface="Helvetica" panose="020B0604020202020204" pitchFamily="34" charset="0"/>
                <a:sym typeface="Arial"/>
                <a:rtl val="0"/>
              </a:rPr>
              <a:t>Restructure</a:t>
            </a:r>
          </a:p>
          <a:p>
            <a:pPr marL="839787" lvl="1" indent="-344487">
              <a:lnSpc>
                <a:spcPct val="80000"/>
              </a:lnSpc>
              <a:spcBef>
                <a:spcPts val="1000"/>
              </a:spcBef>
              <a:buClr>
                <a:schemeClr val="accent2"/>
              </a:buClr>
              <a:buSzPct val="80000"/>
              <a:buFont typeface="Arial" panose="020B0604020202020204" pitchFamily="34" charset="0"/>
              <a:buChar char="•"/>
            </a:pPr>
            <a:r>
              <a:rPr lang="en-US" sz="2400" dirty="0">
                <a:latin typeface="Helvetica" panose="020B0604020202020204" pitchFamily="34" charset="0"/>
                <a:ea typeface="Arial"/>
                <a:cs typeface="Helvetica" panose="020B0604020202020204" pitchFamily="34" charset="0"/>
                <a:sym typeface="Arial"/>
                <a:rtl val="0"/>
              </a:rPr>
              <a:t>Meetings with only information exchange when engagement is needed</a:t>
            </a:r>
          </a:p>
          <a:p>
            <a:pPr marL="839787" lvl="1" indent="-344487">
              <a:lnSpc>
                <a:spcPct val="80000"/>
              </a:lnSpc>
              <a:spcBef>
                <a:spcPts val="1000"/>
              </a:spcBef>
              <a:buClr>
                <a:schemeClr val="accent2"/>
              </a:buClr>
              <a:buSzPct val="80000"/>
              <a:buFont typeface="Arial" panose="020B0604020202020204" pitchFamily="34" charset="0"/>
              <a:buChar char="•"/>
            </a:pPr>
            <a:r>
              <a:rPr lang="en-US" sz="2400" dirty="0">
                <a:latin typeface="Helvetica" panose="020B0604020202020204" pitchFamily="34" charset="0"/>
                <a:ea typeface="Arial"/>
                <a:cs typeface="Helvetica" panose="020B0604020202020204" pitchFamily="34" charset="0"/>
                <a:sym typeface="Arial"/>
                <a:rtl val="0"/>
              </a:rPr>
              <a:t>Task forces</a:t>
            </a:r>
          </a:p>
          <a:p>
            <a:pPr marL="839787" lvl="1" indent="-344487">
              <a:lnSpc>
                <a:spcPct val="80000"/>
              </a:lnSpc>
              <a:spcBef>
                <a:spcPts val="1000"/>
              </a:spcBef>
              <a:buClr>
                <a:schemeClr val="accent2"/>
              </a:buClr>
              <a:buSzPct val="80000"/>
              <a:buFont typeface="Arial" panose="020B0604020202020204" pitchFamily="34" charset="0"/>
              <a:buChar char="•"/>
            </a:pPr>
            <a:r>
              <a:rPr lang="en-US" sz="2400" dirty="0">
                <a:latin typeface="Helvetica" panose="020B0604020202020204" pitchFamily="34" charset="0"/>
                <a:ea typeface="Arial"/>
                <a:cs typeface="Helvetica" panose="020B0604020202020204" pitchFamily="34" charset="0"/>
                <a:sym typeface="Arial"/>
                <a:rtl val="0"/>
              </a:rPr>
              <a:t>Hire consultants and ignore their advice</a:t>
            </a:r>
          </a:p>
          <a:p>
            <a:pPr marL="382587" lvl="0" indent="-344487">
              <a:lnSpc>
                <a:spcPct val="80000"/>
              </a:lnSpc>
              <a:spcBef>
                <a:spcPts val="1200"/>
              </a:spcBef>
              <a:buClr>
                <a:schemeClr val="accent2"/>
              </a:buClr>
              <a:buSzPct val="80000"/>
              <a:buFont typeface="Arial" panose="020B0604020202020204" pitchFamily="34" charset="0"/>
              <a:buChar char="•"/>
            </a:pPr>
            <a:r>
              <a:rPr lang="en-US" sz="2800" dirty="0">
                <a:latin typeface="Helvetica" panose="020B0604020202020204" pitchFamily="34" charset="0"/>
                <a:ea typeface="Arial"/>
                <a:cs typeface="Helvetica" panose="020B0604020202020204" pitchFamily="34" charset="0"/>
                <a:sym typeface="Arial"/>
                <a:rtl val="0"/>
              </a:rPr>
              <a:t>Denial</a:t>
            </a:r>
            <a:endParaRPr lang="en-US" sz="2400" dirty="0">
              <a:latin typeface="Helvetica" panose="020B0604020202020204" pitchFamily="34" charset="0"/>
              <a:cs typeface="Helvetica" panose="020B0604020202020204" pitchFamily="34" charset="0"/>
            </a:endParaRPr>
          </a:p>
        </p:txBody>
      </p:sp>
    </p:spTree>
    <p:custDataLst>
      <p:tags r:id="rId1"/>
    </p:custDataLst>
    <p:extLst>
      <p:ext uri="{BB962C8B-B14F-4D97-AF65-F5344CB8AC3E}">
        <p14:creationId xmlns:p14="http://schemas.microsoft.com/office/powerpoint/2010/main" val="33958529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660E7B-219B-44EF-8B4A-CA04978ACE4D}"/>
              </a:ext>
            </a:extLst>
          </p:cNvPr>
          <p:cNvSpPr>
            <a:spLocks noGrp="1"/>
          </p:cNvSpPr>
          <p:nvPr>
            <p:ph type="title"/>
          </p:nvPr>
        </p:nvSpPr>
        <p:spPr/>
        <p:txBody>
          <a:bodyPr/>
          <a:lstStyle/>
          <a:p>
            <a:r>
              <a:rPr lang="en-US" dirty="0">
                <a:solidFill>
                  <a:schemeClr val="accent1"/>
                </a:solidFill>
              </a:rPr>
              <a:t>Intervene</a:t>
            </a:r>
          </a:p>
        </p:txBody>
      </p:sp>
      <p:sp>
        <p:nvSpPr>
          <p:cNvPr id="3" name="Content Placeholder 2">
            <a:extLst>
              <a:ext uri="{FF2B5EF4-FFF2-40B4-BE49-F238E27FC236}">
                <a16:creationId xmlns:a16="http://schemas.microsoft.com/office/drawing/2014/main" id="{59B9E5C4-325A-401E-9C61-E8BD4645073A}"/>
              </a:ext>
            </a:extLst>
          </p:cNvPr>
          <p:cNvSpPr>
            <a:spLocks noGrp="1"/>
          </p:cNvSpPr>
          <p:nvPr>
            <p:ph idx="1"/>
          </p:nvPr>
        </p:nvSpPr>
        <p:spPr>
          <a:xfrm>
            <a:off x="526775" y="1942047"/>
            <a:ext cx="10956234" cy="851426"/>
          </a:xfrm>
        </p:spPr>
        <p:txBody>
          <a:bodyPr>
            <a:normAutofit/>
          </a:bodyPr>
          <a:lstStyle/>
          <a:p>
            <a:pPr marL="91440" lvl="0" indent="-91440" algn="ctr">
              <a:spcBef>
                <a:spcPts val="0"/>
              </a:spcBef>
              <a:spcAft>
                <a:spcPts val="1200"/>
              </a:spcAft>
              <a:buClr>
                <a:schemeClr val="dk1"/>
              </a:buClr>
              <a:buSzPct val="25000"/>
              <a:buNone/>
            </a:pPr>
            <a:r>
              <a:rPr lang="en-US" sz="3200" b="1" dirty="0">
                <a:solidFill>
                  <a:schemeClr val="dk1"/>
                </a:solidFill>
                <a:ea typeface="Garamond"/>
                <a:cs typeface="Garamond"/>
                <a:sym typeface="Garamond"/>
                <a:rtl val="0"/>
              </a:rPr>
              <a:t>How can we help the group make progress? </a:t>
            </a:r>
            <a:endParaRPr lang="en-US" sz="2800" b="1" dirty="0"/>
          </a:p>
        </p:txBody>
      </p:sp>
      <p:sp>
        <p:nvSpPr>
          <p:cNvPr id="4" name="Slide Number Placeholder 3">
            <a:extLst>
              <a:ext uri="{FF2B5EF4-FFF2-40B4-BE49-F238E27FC236}">
                <a16:creationId xmlns:a16="http://schemas.microsoft.com/office/drawing/2014/main" id="{A8AA82C1-91A4-43AE-9C90-80265CF12228}"/>
              </a:ext>
            </a:extLst>
          </p:cNvPr>
          <p:cNvSpPr>
            <a:spLocks noGrp="1"/>
          </p:cNvSpPr>
          <p:nvPr>
            <p:ph type="sldNum" sz="quarter" idx="12"/>
          </p:nvPr>
        </p:nvSpPr>
        <p:spPr/>
        <p:txBody>
          <a:bodyPr/>
          <a:lstStyle/>
          <a:p>
            <a:fld id="{B9BF1031-1045-D74B-99D1-69DF7F96957F}" type="slidenum">
              <a:rPr lang="en-US" smtClean="0"/>
              <a:t>13</a:t>
            </a:fld>
            <a:endParaRPr lang="en-US" dirty="0"/>
          </a:p>
        </p:txBody>
      </p:sp>
      <p:cxnSp>
        <p:nvCxnSpPr>
          <p:cNvPr id="6" name="Straight Connector 5">
            <a:extLst>
              <a:ext uri="{FF2B5EF4-FFF2-40B4-BE49-F238E27FC236}">
                <a16:creationId xmlns:a16="http://schemas.microsoft.com/office/drawing/2014/main" id="{D60E020C-A293-423A-A5E5-8765E6E1248C}"/>
              </a:ext>
            </a:extLst>
          </p:cNvPr>
          <p:cNvCxnSpPr>
            <a:cxnSpLocks/>
          </p:cNvCxnSpPr>
          <p:nvPr/>
        </p:nvCxnSpPr>
        <p:spPr>
          <a:xfrm>
            <a:off x="526774" y="1453622"/>
            <a:ext cx="10844475" cy="0"/>
          </a:xfrm>
          <a:prstGeom prst="line">
            <a:avLst/>
          </a:prstGeom>
        </p:spPr>
        <p:style>
          <a:lnRef idx="1">
            <a:schemeClr val="accent1"/>
          </a:lnRef>
          <a:fillRef idx="0">
            <a:schemeClr val="accent1"/>
          </a:fillRef>
          <a:effectRef idx="0">
            <a:schemeClr val="accent1"/>
          </a:effectRef>
          <a:fontRef idx="minor">
            <a:schemeClr val="tx1"/>
          </a:fontRef>
        </p:style>
      </p:cxnSp>
      <p:pic>
        <p:nvPicPr>
          <p:cNvPr id="8" name="Picture 7" descr="Woman holding plants">
            <a:extLst>
              <a:ext uri="{FF2B5EF4-FFF2-40B4-BE49-F238E27FC236}">
                <a16:creationId xmlns:a16="http://schemas.microsoft.com/office/drawing/2014/main" id="{1DF9D4F7-1A35-41A6-B049-C5E2DF5B244D}"/>
              </a:ext>
            </a:extLst>
          </p:cNvPr>
          <p:cNvPicPr>
            <a:picLocks noChangeAspect="1"/>
          </p:cNvPicPr>
          <p:nvPr/>
        </p:nvPicPr>
        <p:blipFill>
          <a:blip r:embed="rId3"/>
          <a:stretch>
            <a:fillRect/>
          </a:stretch>
        </p:blipFill>
        <p:spPr>
          <a:xfrm>
            <a:off x="2904066" y="2793473"/>
            <a:ext cx="6383867" cy="3590114"/>
          </a:xfrm>
          <a:prstGeom prst="rect">
            <a:avLst/>
          </a:prstGeom>
        </p:spPr>
      </p:pic>
    </p:spTree>
    <p:custDataLst>
      <p:tags r:id="rId1"/>
    </p:custDataLst>
    <p:extLst>
      <p:ext uri="{BB962C8B-B14F-4D97-AF65-F5344CB8AC3E}">
        <p14:creationId xmlns:p14="http://schemas.microsoft.com/office/powerpoint/2010/main" val="12676713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CC2C35-F727-43B7-A42C-B2BD30927B51}"/>
              </a:ext>
            </a:extLst>
          </p:cNvPr>
          <p:cNvSpPr>
            <a:spLocks noGrp="1"/>
          </p:cNvSpPr>
          <p:nvPr>
            <p:ph type="title"/>
          </p:nvPr>
        </p:nvSpPr>
        <p:spPr/>
        <p:txBody>
          <a:bodyPr/>
          <a:lstStyle/>
          <a:p>
            <a:r>
              <a:rPr lang="en-US" b="0" dirty="0">
                <a:solidFill>
                  <a:schemeClr val="bg1"/>
                </a:solidFill>
                <a:ea typeface="Garamond"/>
                <a:cs typeface="Garamond"/>
                <a:sym typeface="Garamond"/>
                <a:rtl val="0"/>
              </a:rPr>
              <a:t>People need to feel </a:t>
            </a:r>
            <a:r>
              <a:rPr lang="en-US" u="sng" dirty="0">
                <a:solidFill>
                  <a:schemeClr val="bg1"/>
                </a:solidFill>
                <a:ea typeface="Garamond"/>
                <a:cs typeface="Garamond"/>
                <a:sym typeface="Garamond"/>
                <a:rtl val="0"/>
              </a:rPr>
              <a:t>safe enough </a:t>
            </a:r>
            <a:r>
              <a:rPr lang="en-US" b="0" dirty="0">
                <a:solidFill>
                  <a:schemeClr val="bg1"/>
                </a:solidFill>
                <a:ea typeface="Garamond"/>
                <a:cs typeface="Garamond"/>
                <a:sym typeface="Garamond"/>
                <a:rtl val="0"/>
              </a:rPr>
              <a:t>to do adaptive work but </a:t>
            </a:r>
            <a:r>
              <a:rPr lang="en-US" u="sng" dirty="0">
                <a:solidFill>
                  <a:schemeClr val="bg1"/>
                </a:solidFill>
                <a:ea typeface="Garamond"/>
                <a:cs typeface="Garamond"/>
                <a:sym typeface="Garamond"/>
                <a:rtl val="0"/>
              </a:rPr>
              <a:t>not so safe </a:t>
            </a:r>
            <a:r>
              <a:rPr lang="en-US" b="0" dirty="0">
                <a:solidFill>
                  <a:schemeClr val="bg1"/>
                </a:solidFill>
                <a:ea typeface="Garamond"/>
                <a:cs typeface="Garamond"/>
                <a:sym typeface="Garamond"/>
                <a:rtl val="0"/>
              </a:rPr>
              <a:t>that they will do nothing</a:t>
            </a:r>
            <a:endParaRPr lang="en-US" dirty="0">
              <a:solidFill>
                <a:schemeClr val="bg1"/>
              </a:solidFill>
            </a:endParaRPr>
          </a:p>
        </p:txBody>
      </p:sp>
      <p:sp>
        <p:nvSpPr>
          <p:cNvPr id="3" name="Text Placeholder 2">
            <a:extLst>
              <a:ext uri="{FF2B5EF4-FFF2-40B4-BE49-F238E27FC236}">
                <a16:creationId xmlns:a16="http://schemas.microsoft.com/office/drawing/2014/main" id="{D76B2396-F089-4080-B673-2BEF4BA66B04}"/>
              </a:ext>
            </a:extLst>
          </p:cNvPr>
          <p:cNvSpPr>
            <a:spLocks noGrp="1"/>
          </p:cNvSpPr>
          <p:nvPr>
            <p:ph type="body" idx="1"/>
          </p:nvPr>
        </p:nvSpPr>
        <p:spPr>
          <a:xfrm>
            <a:off x="774700" y="446405"/>
            <a:ext cx="7048500" cy="694267"/>
          </a:xfrm>
        </p:spPr>
        <p:txBody>
          <a:bodyPr>
            <a:normAutofit fontScale="92500"/>
          </a:bodyPr>
          <a:lstStyle/>
          <a:p>
            <a:pPr algn="l"/>
            <a:r>
              <a:rPr lang="en-US" sz="3600" cap="none" dirty="0">
                <a:solidFill>
                  <a:schemeClr val="bg1"/>
                </a:solidFill>
              </a:rPr>
              <a:t>Creating a Holding Environment</a:t>
            </a:r>
          </a:p>
        </p:txBody>
      </p:sp>
      <p:sp>
        <p:nvSpPr>
          <p:cNvPr id="4" name="Slide Number Placeholder 3">
            <a:extLst>
              <a:ext uri="{FF2B5EF4-FFF2-40B4-BE49-F238E27FC236}">
                <a16:creationId xmlns:a16="http://schemas.microsoft.com/office/drawing/2014/main" id="{8C216EC6-D923-4A96-9478-49498A3E3839}"/>
              </a:ext>
            </a:extLst>
          </p:cNvPr>
          <p:cNvSpPr>
            <a:spLocks noGrp="1"/>
          </p:cNvSpPr>
          <p:nvPr>
            <p:ph type="sldNum" sz="quarter" idx="12"/>
          </p:nvPr>
        </p:nvSpPr>
        <p:spPr/>
        <p:txBody>
          <a:bodyPr/>
          <a:lstStyle/>
          <a:p>
            <a:fld id="{B9BF1031-1045-D74B-99D1-69DF7F96957F}" type="slidenum">
              <a:rPr lang="en-US" smtClean="0"/>
              <a:t>14</a:t>
            </a:fld>
            <a:endParaRPr lang="en-US" dirty="0"/>
          </a:p>
        </p:txBody>
      </p:sp>
    </p:spTree>
    <p:custDataLst>
      <p:tags r:id="rId1"/>
    </p:custDataLst>
    <p:extLst>
      <p:ext uri="{BB962C8B-B14F-4D97-AF65-F5344CB8AC3E}">
        <p14:creationId xmlns:p14="http://schemas.microsoft.com/office/powerpoint/2010/main" val="30776381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585370D-372D-46C4-A086-D9004D865423}"/>
              </a:ext>
            </a:extLst>
          </p:cNvPr>
          <p:cNvSpPr>
            <a:spLocks noGrp="1"/>
          </p:cNvSpPr>
          <p:nvPr>
            <p:ph type="sldNum" sz="quarter" idx="12"/>
          </p:nvPr>
        </p:nvSpPr>
        <p:spPr/>
        <p:txBody>
          <a:bodyPr/>
          <a:lstStyle/>
          <a:p>
            <a:fld id="{B9BF1031-1045-D74B-99D1-69DF7F96957F}" type="slidenum">
              <a:rPr lang="en-US" smtClean="0"/>
              <a:t>15</a:t>
            </a:fld>
            <a:endParaRPr lang="en-US" dirty="0"/>
          </a:p>
        </p:txBody>
      </p:sp>
      <p:sp>
        <p:nvSpPr>
          <p:cNvPr id="3" name="Title 2">
            <a:extLst>
              <a:ext uri="{FF2B5EF4-FFF2-40B4-BE49-F238E27FC236}">
                <a16:creationId xmlns:a16="http://schemas.microsoft.com/office/drawing/2014/main" id="{14A7D584-9746-45C9-824D-58D8025056F6}"/>
              </a:ext>
            </a:extLst>
          </p:cNvPr>
          <p:cNvSpPr>
            <a:spLocks noGrp="1"/>
          </p:cNvSpPr>
          <p:nvPr>
            <p:ph type="title"/>
          </p:nvPr>
        </p:nvSpPr>
        <p:spPr/>
        <p:txBody>
          <a:bodyPr/>
          <a:lstStyle/>
          <a:p>
            <a:r>
              <a:rPr lang="en-US" dirty="0">
                <a:solidFill>
                  <a:schemeClr val="accent1"/>
                </a:solidFill>
              </a:rPr>
              <a:t>Types of Interventions</a:t>
            </a:r>
          </a:p>
        </p:txBody>
      </p:sp>
      <p:sp>
        <p:nvSpPr>
          <p:cNvPr id="4" name="Content Placeholder 3">
            <a:extLst>
              <a:ext uri="{FF2B5EF4-FFF2-40B4-BE49-F238E27FC236}">
                <a16:creationId xmlns:a16="http://schemas.microsoft.com/office/drawing/2014/main" id="{34A97B62-8D75-4478-8E4A-88788ACB88C3}"/>
              </a:ext>
            </a:extLst>
          </p:cNvPr>
          <p:cNvSpPr>
            <a:spLocks noGrp="1"/>
          </p:cNvSpPr>
          <p:nvPr>
            <p:ph idx="1"/>
          </p:nvPr>
        </p:nvSpPr>
        <p:spPr>
          <a:xfrm>
            <a:off x="526774" y="2185458"/>
            <a:ext cx="5284746" cy="3805237"/>
          </a:xfrm>
        </p:spPr>
        <p:txBody>
          <a:bodyPr>
            <a:normAutofit/>
          </a:bodyPr>
          <a:lstStyle/>
          <a:p>
            <a:pPr marL="342900" lvl="0" indent="-342900">
              <a:spcBef>
                <a:spcPts val="0"/>
              </a:spcBef>
              <a:spcAft>
                <a:spcPts val="1200"/>
              </a:spcAft>
              <a:buClr>
                <a:schemeClr val="dk1"/>
              </a:buClr>
              <a:buSzPct val="100000"/>
              <a:buFont typeface="Garamond"/>
              <a:buChar char="•"/>
            </a:pPr>
            <a:r>
              <a:rPr lang="en-US" sz="3200" dirty="0">
                <a:solidFill>
                  <a:schemeClr val="dk1"/>
                </a:solidFill>
                <a:ea typeface="Garamond"/>
                <a:cs typeface="Garamond"/>
                <a:sym typeface="Garamond"/>
                <a:rtl val="0"/>
              </a:rPr>
              <a:t>Ask a question</a:t>
            </a:r>
          </a:p>
          <a:p>
            <a:pPr marL="342900" lvl="0" indent="-342900">
              <a:spcBef>
                <a:spcPts val="640"/>
              </a:spcBef>
              <a:spcAft>
                <a:spcPts val="1200"/>
              </a:spcAft>
              <a:buClr>
                <a:schemeClr val="dk1"/>
              </a:buClr>
              <a:buSzPct val="100000"/>
              <a:buFont typeface="Garamond"/>
              <a:buChar char="•"/>
            </a:pPr>
            <a:r>
              <a:rPr lang="en-US" sz="3200" dirty="0">
                <a:solidFill>
                  <a:schemeClr val="dk1"/>
                </a:solidFill>
                <a:ea typeface="Garamond"/>
                <a:cs typeface="Garamond"/>
                <a:sym typeface="Garamond"/>
                <a:rtl val="0"/>
              </a:rPr>
              <a:t>Make an observation</a:t>
            </a:r>
          </a:p>
          <a:p>
            <a:pPr marL="342900" lvl="0" indent="-342900">
              <a:spcBef>
                <a:spcPts val="640"/>
              </a:spcBef>
              <a:spcAft>
                <a:spcPts val="1200"/>
              </a:spcAft>
              <a:buClr>
                <a:schemeClr val="dk1"/>
              </a:buClr>
              <a:buSzPct val="100000"/>
              <a:buFont typeface="Garamond"/>
              <a:buChar char="•"/>
            </a:pPr>
            <a:r>
              <a:rPr lang="en-US" sz="3200" dirty="0">
                <a:solidFill>
                  <a:schemeClr val="dk1"/>
                </a:solidFill>
                <a:ea typeface="Garamond"/>
                <a:cs typeface="Garamond"/>
                <a:sym typeface="Garamond"/>
                <a:rtl val="0"/>
              </a:rPr>
              <a:t>Offer a hypothesis</a:t>
            </a:r>
          </a:p>
          <a:p>
            <a:pPr marL="342900" lvl="0" indent="-342900">
              <a:spcBef>
                <a:spcPts val="640"/>
              </a:spcBef>
              <a:spcAft>
                <a:spcPts val="1200"/>
              </a:spcAft>
              <a:buClr>
                <a:schemeClr val="dk1"/>
              </a:buClr>
              <a:buSzPct val="100000"/>
              <a:buFont typeface="Garamond"/>
              <a:buChar char="•"/>
            </a:pPr>
            <a:r>
              <a:rPr lang="en-US" sz="3200" dirty="0">
                <a:solidFill>
                  <a:schemeClr val="dk1"/>
                </a:solidFill>
                <a:ea typeface="Garamond"/>
                <a:cs typeface="Garamond"/>
                <a:sym typeface="Garamond"/>
                <a:rtl val="0"/>
              </a:rPr>
              <a:t>Take action</a:t>
            </a:r>
          </a:p>
          <a:p>
            <a:pPr marL="342900" lvl="0" indent="-342900">
              <a:spcBef>
                <a:spcPts val="640"/>
              </a:spcBef>
              <a:spcAft>
                <a:spcPts val="1200"/>
              </a:spcAft>
              <a:buClr>
                <a:schemeClr val="dk1"/>
              </a:buClr>
              <a:buSzPct val="100000"/>
              <a:buFont typeface="Garamond"/>
              <a:buChar char="•"/>
            </a:pPr>
            <a:r>
              <a:rPr lang="en-US" sz="3200" dirty="0">
                <a:solidFill>
                  <a:schemeClr val="dk1"/>
                </a:solidFill>
                <a:ea typeface="Garamond"/>
                <a:cs typeface="Garamond"/>
                <a:sym typeface="Garamond"/>
                <a:rtl val="0"/>
              </a:rPr>
              <a:t>Do nothing</a:t>
            </a:r>
          </a:p>
        </p:txBody>
      </p:sp>
      <p:pic>
        <p:nvPicPr>
          <p:cNvPr id="7" name="Picture Placeholder 6" descr="Question mark on green pastel background">
            <a:extLst>
              <a:ext uri="{FF2B5EF4-FFF2-40B4-BE49-F238E27FC236}">
                <a16:creationId xmlns:a16="http://schemas.microsoft.com/office/drawing/2014/main" id="{0F78E9F7-FDE3-4FA4-BF8D-F3A6973BCA47}"/>
              </a:ext>
            </a:extLst>
          </p:cNvPr>
          <p:cNvPicPr>
            <a:picLocks noGrp="1" noChangeAspect="1"/>
          </p:cNvPicPr>
          <p:nvPr>
            <p:ph type="pic" sz="quarter" idx="13"/>
          </p:nvPr>
        </p:nvPicPr>
        <p:blipFill rotWithShape="1">
          <a:blip r:embed="rId4"/>
          <a:srcRect l="31781" t="-6" b="6"/>
          <a:stretch/>
        </p:blipFill>
        <p:spPr>
          <a:xfrm>
            <a:off x="6666189" y="680719"/>
            <a:ext cx="4999037" cy="5496243"/>
          </a:xfrm>
        </p:spPr>
      </p:pic>
    </p:spTree>
    <p:custDataLst>
      <p:tags r:id="rId1"/>
    </p:custDataLst>
    <p:extLst>
      <p:ext uri="{BB962C8B-B14F-4D97-AF65-F5344CB8AC3E}">
        <p14:creationId xmlns:p14="http://schemas.microsoft.com/office/powerpoint/2010/main" val="20620989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660E7B-219B-44EF-8B4A-CA04978ACE4D}"/>
              </a:ext>
            </a:extLst>
          </p:cNvPr>
          <p:cNvSpPr>
            <a:spLocks noGrp="1"/>
          </p:cNvSpPr>
          <p:nvPr>
            <p:ph type="title"/>
          </p:nvPr>
        </p:nvSpPr>
        <p:spPr/>
        <p:txBody>
          <a:bodyPr/>
          <a:lstStyle/>
          <a:p>
            <a:r>
              <a:rPr lang="en-US" dirty="0">
                <a:solidFill>
                  <a:schemeClr val="accent1"/>
                </a:solidFill>
              </a:rPr>
              <a:t>Intervene Intentionally</a:t>
            </a:r>
          </a:p>
        </p:txBody>
      </p:sp>
      <p:sp>
        <p:nvSpPr>
          <p:cNvPr id="3" name="Content Placeholder 2">
            <a:extLst>
              <a:ext uri="{FF2B5EF4-FFF2-40B4-BE49-F238E27FC236}">
                <a16:creationId xmlns:a16="http://schemas.microsoft.com/office/drawing/2014/main" id="{59B9E5C4-325A-401E-9C61-E8BD4645073A}"/>
              </a:ext>
            </a:extLst>
          </p:cNvPr>
          <p:cNvSpPr>
            <a:spLocks noGrp="1"/>
          </p:cNvSpPr>
          <p:nvPr>
            <p:ph idx="1"/>
          </p:nvPr>
        </p:nvSpPr>
        <p:spPr/>
        <p:txBody>
          <a:bodyPr>
            <a:normAutofit/>
          </a:bodyPr>
          <a:lstStyle/>
          <a:p>
            <a:pPr marL="0" indent="0">
              <a:spcBef>
                <a:spcPts val="0"/>
              </a:spcBef>
              <a:spcAft>
                <a:spcPts val="1200"/>
              </a:spcAft>
              <a:buClr>
                <a:schemeClr val="dk1"/>
              </a:buClr>
              <a:buSzPct val="100000"/>
              <a:buNone/>
            </a:pPr>
            <a:r>
              <a:rPr lang="en-US" sz="3200" b="1" i="1" dirty="0">
                <a:solidFill>
                  <a:schemeClr val="dk1"/>
                </a:solidFill>
                <a:latin typeface="Helvetica" panose="020B0604020202020204" pitchFamily="34" charset="0"/>
                <a:ea typeface="Arial"/>
                <a:cs typeface="Helvetica" panose="020B0604020202020204" pitchFamily="34" charset="0"/>
                <a:sym typeface="Arial"/>
                <a:rtl val="0"/>
              </a:rPr>
              <a:t>Give the Work Back  at a Rate People can Tolerate</a:t>
            </a:r>
          </a:p>
          <a:p>
            <a:pPr marL="342900" indent="-342900">
              <a:spcBef>
                <a:spcPts val="0"/>
              </a:spcBef>
              <a:spcAft>
                <a:spcPts val="1200"/>
              </a:spcAft>
              <a:buClr>
                <a:schemeClr val="dk1"/>
              </a:buClr>
              <a:buSzPct val="100000"/>
              <a:buFont typeface="Garamond"/>
              <a:buChar char="•"/>
            </a:pPr>
            <a:r>
              <a:rPr lang="en-US" sz="3200" dirty="0">
                <a:solidFill>
                  <a:schemeClr val="dk1"/>
                </a:solidFill>
                <a:latin typeface="Helvetica" panose="020B0604020202020204" pitchFamily="34" charset="0"/>
                <a:ea typeface="Garamond"/>
                <a:cs typeface="Helvetica" panose="020B0604020202020204" pitchFamily="34" charset="0"/>
                <a:sym typeface="Garamond"/>
                <a:rtl val="0"/>
              </a:rPr>
              <a:t>Recognize when and why work avoidance is triggered</a:t>
            </a:r>
          </a:p>
          <a:p>
            <a:pPr marL="342900" lvl="0" indent="-342900">
              <a:spcBef>
                <a:spcPts val="0"/>
              </a:spcBef>
              <a:spcAft>
                <a:spcPts val="1200"/>
              </a:spcAft>
              <a:buClr>
                <a:schemeClr val="dk1"/>
              </a:buClr>
              <a:buSzPct val="100000"/>
              <a:buFont typeface="Garamond"/>
              <a:buChar char="•"/>
            </a:pPr>
            <a:r>
              <a:rPr lang="en-US" sz="3200" dirty="0">
                <a:solidFill>
                  <a:schemeClr val="dk1"/>
                </a:solidFill>
                <a:latin typeface="Helvetica" panose="020B0604020202020204" pitchFamily="34" charset="0"/>
                <a:ea typeface="Garamond"/>
                <a:cs typeface="Helvetica" panose="020B0604020202020204" pitchFamily="34" charset="0"/>
                <a:sym typeface="Garamond"/>
                <a:rtl val="0"/>
              </a:rPr>
              <a:t>Use your authority differently</a:t>
            </a:r>
          </a:p>
          <a:p>
            <a:pPr marL="342900" lvl="0" indent="-342900">
              <a:spcBef>
                <a:spcPts val="640"/>
              </a:spcBef>
              <a:spcAft>
                <a:spcPts val="1200"/>
              </a:spcAft>
              <a:buClr>
                <a:schemeClr val="dk1"/>
              </a:buClr>
              <a:buSzPct val="100000"/>
              <a:buFont typeface="Garamond"/>
              <a:buChar char="•"/>
            </a:pPr>
            <a:r>
              <a:rPr lang="en-US" sz="3200" dirty="0">
                <a:solidFill>
                  <a:schemeClr val="dk1"/>
                </a:solidFill>
                <a:latin typeface="Helvetica" panose="020B0604020202020204" pitchFamily="34" charset="0"/>
                <a:ea typeface="Garamond"/>
                <a:cs typeface="Helvetica" panose="020B0604020202020204" pitchFamily="34" charset="0"/>
                <a:sym typeface="Garamond"/>
                <a:rtl val="0"/>
              </a:rPr>
              <a:t>Regulate distress – increase or decrease pressure</a:t>
            </a:r>
          </a:p>
          <a:p>
            <a:pPr marL="342900" lvl="0" indent="-342900">
              <a:spcBef>
                <a:spcPts val="640"/>
              </a:spcBef>
              <a:spcAft>
                <a:spcPts val="1200"/>
              </a:spcAft>
              <a:buClr>
                <a:schemeClr val="dk1"/>
              </a:buClr>
              <a:buSzPct val="100000"/>
              <a:buFont typeface="Garamond"/>
              <a:buChar char="•"/>
            </a:pPr>
            <a:r>
              <a:rPr lang="en-US" sz="3200" dirty="0">
                <a:solidFill>
                  <a:schemeClr val="dk1"/>
                </a:solidFill>
                <a:latin typeface="Helvetica" panose="020B0604020202020204" pitchFamily="34" charset="0"/>
                <a:ea typeface="Garamond"/>
                <a:cs typeface="Helvetica" panose="020B0604020202020204" pitchFamily="34" charset="0"/>
                <a:sym typeface="Garamond"/>
                <a:rtl val="0"/>
              </a:rPr>
              <a:t>Maintain disciplined attention</a:t>
            </a:r>
          </a:p>
        </p:txBody>
      </p:sp>
      <p:sp>
        <p:nvSpPr>
          <p:cNvPr id="4" name="Slide Number Placeholder 3">
            <a:extLst>
              <a:ext uri="{FF2B5EF4-FFF2-40B4-BE49-F238E27FC236}">
                <a16:creationId xmlns:a16="http://schemas.microsoft.com/office/drawing/2014/main" id="{A8AA82C1-91A4-43AE-9C90-80265CF12228}"/>
              </a:ext>
            </a:extLst>
          </p:cNvPr>
          <p:cNvSpPr>
            <a:spLocks noGrp="1"/>
          </p:cNvSpPr>
          <p:nvPr>
            <p:ph type="sldNum" sz="quarter" idx="12"/>
          </p:nvPr>
        </p:nvSpPr>
        <p:spPr/>
        <p:txBody>
          <a:bodyPr/>
          <a:lstStyle/>
          <a:p>
            <a:fld id="{B9BF1031-1045-D74B-99D1-69DF7F96957F}" type="slidenum">
              <a:rPr lang="en-US" smtClean="0"/>
              <a:t>16</a:t>
            </a:fld>
            <a:endParaRPr lang="en-US" dirty="0"/>
          </a:p>
        </p:txBody>
      </p:sp>
      <p:cxnSp>
        <p:nvCxnSpPr>
          <p:cNvPr id="6" name="Straight Connector 5">
            <a:extLst>
              <a:ext uri="{FF2B5EF4-FFF2-40B4-BE49-F238E27FC236}">
                <a16:creationId xmlns:a16="http://schemas.microsoft.com/office/drawing/2014/main" id="{D60E020C-A293-423A-A5E5-8765E6E1248C}"/>
              </a:ext>
            </a:extLst>
          </p:cNvPr>
          <p:cNvCxnSpPr/>
          <p:nvPr/>
        </p:nvCxnSpPr>
        <p:spPr>
          <a:xfrm>
            <a:off x="526774" y="1453622"/>
            <a:ext cx="10956235" cy="0"/>
          </a:xfrm>
          <a:prstGeom prst="line">
            <a:avLst/>
          </a:prstGeom>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2698763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660E7B-219B-44EF-8B4A-CA04978ACE4D}"/>
              </a:ext>
            </a:extLst>
          </p:cNvPr>
          <p:cNvSpPr>
            <a:spLocks noGrp="1"/>
          </p:cNvSpPr>
          <p:nvPr>
            <p:ph type="title"/>
          </p:nvPr>
        </p:nvSpPr>
        <p:spPr/>
        <p:txBody>
          <a:bodyPr/>
          <a:lstStyle/>
          <a:p>
            <a:r>
              <a:rPr lang="en-US" dirty="0">
                <a:solidFill>
                  <a:schemeClr val="accent1"/>
                </a:solidFill>
              </a:rPr>
              <a:t>Intervene: Use Your Authority Differently</a:t>
            </a:r>
          </a:p>
        </p:txBody>
      </p:sp>
      <p:sp>
        <p:nvSpPr>
          <p:cNvPr id="3" name="Content Placeholder 2">
            <a:extLst>
              <a:ext uri="{FF2B5EF4-FFF2-40B4-BE49-F238E27FC236}">
                <a16:creationId xmlns:a16="http://schemas.microsoft.com/office/drawing/2014/main" id="{59B9E5C4-325A-401E-9C61-E8BD4645073A}"/>
              </a:ext>
            </a:extLst>
          </p:cNvPr>
          <p:cNvSpPr>
            <a:spLocks noGrp="1"/>
          </p:cNvSpPr>
          <p:nvPr>
            <p:ph idx="1"/>
          </p:nvPr>
        </p:nvSpPr>
        <p:spPr/>
        <p:txBody>
          <a:bodyPr>
            <a:normAutofit/>
          </a:bodyPr>
          <a:lstStyle/>
          <a:p>
            <a:pPr lvl="0">
              <a:lnSpc>
                <a:spcPct val="80000"/>
              </a:lnSpc>
              <a:spcBef>
                <a:spcPts val="0"/>
              </a:spcBef>
              <a:spcAft>
                <a:spcPts val="0"/>
              </a:spcAft>
              <a:buClr>
                <a:schemeClr val="accent2"/>
              </a:buClr>
              <a:buSzPct val="100000"/>
              <a:buFont typeface="Arial"/>
              <a:buChar char="•"/>
            </a:pPr>
            <a:r>
              <a:rPr lang="en-US" dirty="0">
                <a:solidFill>
                  <a:schemeClr val="tx1">
                    <a:lumMod val="75000"/>
                  </a:schemeClr>
                </a:solidFill>
                <a:latin typeface="Helvetica" panose="020B0604020202020204" pitchFamily="34" charset="0"/>
                <a:ea typeface="Arial"/>
                <a:cs typeface="Helvetica" panose="020B0604020202020204" pitchFamily="34" charset="0"/>
                <a:sym typeface="Arial"/>
                <a:rtl val="0"/>
              </a:rPr>
              <a:t>Frame and provide tough questions</a:t>
            </a:r>
          </a:p>
          <a:p>
            <a:pPr marL="952500" lvl="1">
              <a:lnSpc>
                <a:spcPct val="80000"/>
              </a:lnSpc>
              <a:spcBef>
                <a:spcPts val="1200"/>
              </a:spcBef>
              <a:spcAft>
                <a:spcPts val="0"/>
              </a:spcAft>
              <a:buClr>
                <a:schemeClr val="accent2"/>
              </a:buClr>
              <a:buSzPct val="100000"/>
              <a:buFont typeface="Arial"/>
              <a:buChar char="•"/>
            </a:pPr>
            <a:r>
              <a:rPr lang="en-US" dirty="0">
                <a:solidFill>
                  <a:schemeClr val="tx1">
                    <a:lumMod val="75000"/>
                  </a:schemeClr>
                </a:solidFill>
                <a:latin typeface="Helvetica" panose="020B0604020202020204" pitchFamily="34" charset="0"/>
                <a:ea typeface="Arial"/>
                <a:cs typeface="Helvetica" panose="020B0604020202020204" pitchFamily="34" charset="0"/>
                <a:sym typeface="Arial"/>
                <a:rtl val="0"/>
              </a:rPr>
              <a:t>Rather than fulfilling the expectation for answers</a:t>
            </a:r>
          </a:p>
          <a:p>
            <a:pPr lvl="0">
              <a:lnSpc>
                <a:spcPct val="80000"/>
              </a:lnSpc>
              <a:spcBef>
                <a:spcPts val="1200"/>
              </a:spcBef>
              <a:spcAft>
                <a:spcPts val="0"/>
              </a:spcAft>
              <a:buClr>
                <a:schemeClr val="accent2"/>
              </a:buClr>
              <a:buSzPct val="100000"/>
              <a:buFont typeface="Arial"/>
              <a:buChar char="•"/>
            </a:pPr>
            <a:r>
              <a:rPr lang="en-US" dirty="0">
                <a:solidFill>
                  <a:schemeClr val="tx1">
                    <a:lumMod val="75000"/>
                  </a:schemeClr>
                </a:solidFill>
                <a:latin typeface="Helvetica" panose="020B0604020202020204" pitchFamily="34" charset="0"/>
                <a:ea typeface="Arial"/>
                <a:cs typeface="Helvetica" panose="020B0604020202020204" pitchFamily="34" charset="0"/>
                <a:sym typeface="Arial"/>
                <a:rtl val="0"/>
              </a:rPr>
              <a:t>Let people feel the pinch of reality</a:t>
            </a:r>
          </a:p>
          <a:p>
            <a:pPr marL="952500" lvl="1">
              <a:lnSpc>
                <a:spcPct val="80000"/>
              </a:lnSpc>
              <a:spcBef>
                <a:spcPts val="1200"/>
              </a:spcBef>
              <a:spcAft>
                <a:spcPts val="0"/>
              </a:spcAft>
              <a:buClr>
                <a:schemeClr val="accent2"/>
              </a:buClr>
              <a:buSzPct val="100000"/>
              <a:buFont typeface="Arial"/>
              <a:buChar char="•"/>
            </a:pPr>
            <a:r>
              <a:rPr lang="en-US" dirty="0">
                <a:solidFill>
                  <a:schemeClr val="tx1">
                    <a:lumMod val="75000"/>
                  </a:schemeClr>
                </a:solidFill>
                <a:latin typeface="Helvetica" panose="020B0604020202020204" pitchFamily="34" charset="0"/>
                <a:ea typeface="Arial"/>
                <a:cs typeface="Helvetica" panose="020B0604020202020204" pitchFamily="34" charset="0"/>
                <a:sym typeface="Arial"/>
                <a:rtl val="0"/>
              </a:rPr>
              <a:t>Rather than protect people from an outside threat</a:t>
            </a:r>
          </a:p>
          <a:p>
            <a:pPr lvl="0">
              <a:lnSpc>
                <a:spcPct val="80000"/>
              </a:lnSpc>
              <a:spcBef>
                <a:spcPts val="1200"/>
              </a:spcBef>
              <a:spcAft>
                <a:spcPts val="0"/>
              </a:spcAft>
              <a:buClr>
                <a:schemeClr val="accent2"/>
              </a:buClr>
              <a:buSzPct val="100000"/>
              <a:buFont typeface="Arial"/>
              <a:buChar char="•"/>
            </a:pPr>
            <a:r>
              <a:rPr lang="en-US" dirty="0">
                <a:solidFill>
                  <a:schemeClr val="tx1">
                    <a:lumMod val="75000"/>
                  </a:schemeClr>
                </a:solidFill>
                <a:latin typeface="Helvetica" panose="020B0604020202020204" pitchFamily="34" charset="0"/>
                <a:ea typeface="Arial"/>
                <a:cs typeface="Helvetica" panose="020B0604020202020204" pitchFamily="34" charset="0"/>
                <a:sym typeface="Arial"/>
                <a:rtl val="0"/>
              </a:rPr>
              <a:t>Disorient people so new role relationships develop</a:t>
            </a:r>
          </a:p>
          <a:p>
            <a:pPr marL="952500" lvl="1">
              <a:lnSpc>
                <a:spcPct val="80000"/>
              </a:lnSpc>
              <a:spcBef>
                <a:spcPts val="1200"/>
              </a:spcBef>
              <a:spcAft>
                <a:spcPts val="0"/>
              </a:spcAft>
              <a:buClr>
                <a:schemeClr val="accent2"/>
              </a:buClr>
              <a:buSzPct val="100000"/>
              <a:buFont typeface="Arial"/>
              <a:buChar char="•"/>
            </a:pPr>
            <a:r>
              <a:rPr lang="en-US" dirty="0">
                <a:solidFill>
                  <a:schemeClr val="tx1">
                    <a:lumMod val="75000"/>
                  </a:schemeClr>
                </a:solidFill>
                <a:latin typeface="Helvetica" panose="020B0604020202020204" pitchFamily="34" charset="0"/>
                <a:ea typeface="Arial"/>
                <a:cs typeface="Helvetica" panose="020B0604020202020204" pitchFamily="34" charset="0"/>
                <a:sym typeface="Arial"/>
                <a:rtl val="0"/>
              </a:rPr>
              <a:t>Rather than orient people to their current roles</a:t>
            </a:r>
          </a:p>
          <a:p>
            <a:pPr lvl="0">
              <a:lnSpc>
                <a:spcPct val="80000"/>
              </a:lnSpc>
              <a:spcBef>
                <a:spcPts val="1200"/>
              </a:spcBef>
              <a:spcAft>
                <a:spcPts val="0"/>
              </a:spcAft>
              <a:buClr>
                <a:schemeClr val="accent2"/>
              </a:buClr>
              <a:buSzPct val="100000"/>
              <a:buFont typeface="Arial"/>
              <a:buChar char="•"/>
            </a:pPr>
            <a:r>
              <a:rPr lang="en-US" dirty="0">
                <a:solidFill>
                  <a:schemeClr val="tx1">
                    <a:lumMod val="75000"/>
                  </a:schemeClr>
                </a:solidFill>
                <a:latin typeface="Helvetica" panose="020B0604020202020204" pitchFamily="34" charset="0"/>
                <a:ea typeface="Arial"/>
                <a:cs typeface="Helvetica" panose="020B0604020202020204" pitchFamily="34" charset="0"/>
                <a:sym typeface="Arial"/>
                <a:rtl val="0"/>
              </a:rPr>
              <a:t>Draw issues out</a:t>
            </a:r>
          </a:p>
          <a:p>
            <a:pPr marL="952500" lvl="1">
              <a:lnSpc>
                <a:spcPct val="80000"/>
              </a:lnSpc>
              <a:spcBef>
                <a:spcPts val="1200"/>
              </a:spcBef>
              <a:spcAft>
                <a:spcPts val="0"/>
              </a:spcAft>
              <a:buClr>
                <a:schemeClr val="accent2"/>
              </a:buClr>
              <a:buSzPct val="100000"/>
              <a:buFont typeface="Arial"/>
              <a:buChar char="•"/>
            </a:pPr>
            <a:r>
              <a:rPr lang="en-US" dirty="0">
                <a:solidFill>
                  <a:schemeClr val="tx1">
                    <a:lumMod val="75000"/>
                  </a:schemeClr>
                </a:solidFill>
                <a:latin typeface="Helvetica" panose="020B0604020202020204" pitchFamily="34" charset="0"/>
                <a:ea typeface="Arial"/>
                <a:cs typeface="Helvetica" panose="020B0604020202020204" pitchFamily="34" charset="0"/>
                <a:sym typeface="Arial"/>
                <a:rtl val="0"/>
              </a:rPr>
              <a:t>Rather than quell conflict</a:t>
            </a:r>
          </a:p>
          <a:p>
            <a:pPr lvl="0">
              <a:lnSpc>
                <a:spcPct val="80000"/>
              </a:lnSpc>
              <a:spcBef>
                <a:spcPts val="1200"/>
              </a:spcBef>
              <a:spcAft>
                <a:spcPts val="0"/>
              </a:spcAft>
              <a:buClr>
                <a:schemeClr val="accent2"/>
              </a:buClr>
              <a:buSzPct val="100000"/>
              <a:buFont typeface="Arial"/>
              <a:buChar char="•"/>
            </a:pPr>
            <a:r>
              <a:rPr lang="en-US" dirty="0">
                <a:solidFill>
                  <a:schemeClr val="tx1">
                    <a:lumMod val="75000"/>
                  </a:schemeClr>
                </a:solidFill>
                <a:latin typeface="Helvetica" panose="020B0604020202020204" pitchFamily="34" charset="0"/>
                <a:ea typeface="Arial"/>
                <a:cs typeface="Helvetica" panose="020B0604020202020204" pitchFamily="34" charset="0"/>
                <a:sym typeface="Arial"/>
                <a:rtl val="0"/>
              </a:rPr>
              <a:t>Challenge the way to do business, distinguishing those values and norms that must endure from those that should go</a:t>
            </a:r>
          </a:p>
          <a:p>
            <a:pPr marL="952500" lvl="1">
              <a:lnSpc>
                <a:spcPct val="80000"/>
              </a:lnSpc>
              <a:spcBef>
                <a:spcPts val="1200"/>
              </a:spcBef>
              <a:spcAft>
                <a:spcPts val="0"/>
              </a:spcAft>
              <a:buClr>
                <a:schemeClr val="accent2"/>
              </a:buClr>
              <a:buSzPct val="100000"/>
              <a:buFont typeface="Arial"/>
              <a:buChar char="•"/>
            </a:pPr>
            <a:r>
              <a:rPr lang="en-US" dirty="0">
                <a:solidFill>
                  <a:schemeClr val="tx1">
                    <a:lumMod val="75000"/>
                  </a:schemeClr>
                </a:solidFill>
                <a:latin typeface="Helvetica" panose="020B0604020202020204" pitchFamily="34" charset="0"/>
                <a:ea typeface="Arial"/>
                <a:cs typeface="Helvetica" panose="020B0604020202020204" pitchFamily="34" charset="0"/>
                <a:sym typeface="Arial"/>
                <a:rtl val="0"/>
              </a:rPr>
              <a:t>Rather than maintain norms</a:t>
            </a:r>
          </a:p>
        </p:txBody>
      </p:sp>
      <p:sp>
        <p:nvSpPr>
          <p:cNvPr id="4" name="Slide Number Placeholder 3">
            <a:extLst>
              <a:ext uri="{FF2B5EF4-FFF2-40B4-BE49-F238E27FC236}">
                <a16:creationId xmlns:a16="http://schemas.microsoft.com/office/drawing/2014/main" id="{A8AA82C1-91A4-43AE-9C90-80265CF12228}"/>
              </a:ext>
            </a:extLst>
          </p:cNvPr>
          <p:cNvSpPr>
            <a:spLocks noGrp="1"/>
          </p:cNvSpPr>
          <p:nvPr>
            <p:ph type="sldNum" sz="quarter" idx="12"/>
          </p:nvPr>
        </p:nvSpPr>
        <p:spPr/>
        <p:txBody>
          <a:bodyPr/>
          <a:lstStyle/>
          <a:p>
            <a:fld id="{B9BF1031-1045-D74B-99D1-69DF7F96957F}" type="slidenum">
              <a:rPr lang="en-US" smtClean="0"/>
              <a:t>17</a:t>
            </a:fld>
            <a:endParaRPr lang="en-US" dirty="0"/>
          </a:p>
        </p:txBody>
      </p:sp>
      <p:cxnSp>
        <p:nvCxnSpPr>
          <p:cNvPr id="6" name="Straight Connector 5">
            <a:extLst>
              <a:ext uri="{FF2B5EF4-FFF2-40B4-BE49-F238E27FC236}">
                <a16:creationId xmlns:a16="http://schemas.microsoft.com/office/drawing/2014/main" id="{D60E020C-A293-423A-A5E5-8765E6E1248C}"/>
              </a:ext>
            </a:extLst>
          </p:cNvPr>
          <p:cNvCxnSpPr/>
          <p:nvPr/>
        </p:nvCxnSpPr>
        <p:spPr>
          <a:xfrm>
            <a:off x="526774" y="1453622"/>
            <a:ext cx="10956235" cy="0"/>
          </a:xfrm>
          <a:prstGeom prst="line">
            <a:avLst/>
          </a:prstGeom>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0847401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660E7B-219B-44EF-8B4A-CA04978ACE4D}"/>
              </a:ext>
            </a:extLst>
          </p:cNvPr>
          <p:cNvSpPr>
            <a:spLocks noGrp="1"/>
          </p:cNvSpPr>
          <p:nvPr>
            <p:ph type="title"/>
          </p:nvPr>
        </p:nvSpPr>
        <p:spPr/>
        <p:txBody>
          <a:bodyPr/>
          <a:lstStyle/>
          <a:p>
            <a:r>
              <a:rPr lang="en-US" dirty="0">
                <a:solidFill>
                  <a:schemeClr val="accent1"/>
                </a:solidFill>
              </a:rPr>
              <a:t>Intervene: Regulate Distress</a:t>
            </a:r>
          </a:p>
        </p:txBody>
      </p:sp>
      <p:sp>
        <p:nvSpPr>
          <p:cNvPr id="3" name="Content Placeholder 2">
            <a:extLst>
              <a:ext uri="{FF2B5EF4-FFF2-40B4-BE49-F238E27FC236}">
                <a16:creationId xmlns:a16="http://schemas.microsoft.com/office/drawing/2014/main" id="{59B9E5C4-325A-401E-9C61-E8BD4645073A}"/>
              </a:ext>
            </a:extLst>
          </p:cNvPr>
          <p:cNvSpPr>
            <a:spLocks noGrp="1"/>
          </p:cNvSpPr>
          <p:nvPr>
            <p:ph idx="1"/>
          </p:nvPr>
        </p:nvSpPr>
        <p:spPr/>
        <p:txBody>
          <a:bodyPr>
            <a:normAutofit/>
          </a:bodyPr>
          <a:lstStyle/>
          <a:p>
            <a:pPr marL="0" lvl="0" indent="0">
              <a:lnSpc>
                <a:spcPct val="90000"/>
              </a:lnSpc>
              <a:spcBef>
                <a:spcPts val="1600"/>
              </a:spcBef>
              <a:spcAft>
                <a:spcPts val="0"/>
              </a:spcAft>
              <a:buSzPct val="80000"/>
              <a:buNone/>
            </a:pPr>
            <a:r>
              <a:rPr lang="en-US" sz="3200" b="1" dirty="0">
                <a:solidFill>
                  <a:schemeClr val="tx1">
                    <a:lumMod val="75000"/>
                  </a:schemeClr>
                </a:solidFill>
                <a:latin typeface="Helvetica" panose="020B0604020202020204" pitchFamily="34" charset="0"/>
                <a:ea typeface="Arial"/>
                <a:cs typeface="Helvetica" panose="020B0604020202020204" pitchFamily="34" charset="0"/>
                <a:sym typeface="Arial"/>
                <a:rtl val="0"/>
              </a:rPr>
              <a:t>Lower the temperature</a:t>
            </a:r>
          </a:p>
          <a:p>
            <a:pPr marL="838200" lvl="1" indent="-342900">
              <a:lnSpc>
                <a:spcPct val="90000"/>
              </a:lnSpc>
              <a:spcBef>
                <a:spcPts val="1400"/>
              </a:spcBef>
              <a:spcAft>
                <a:spcPts val="0"/>
              </a:spcAft>
              <a:buSzPct val="80000"/>
            </a:pPr>
            <a:r>
              <a:rPr lang="en-US" sz="2400" dirty="0">
                <a:sym typeface="Arial"/>
              </a:rPr>
              <a:t>Validate feelings, acknowledge loss</a:t>
            </a:r>
          </a:p>
          <a:p>
            <a:pPr marL="838200" lvl="1" indent="-342900">
              <a:lnSpc>
                <a:spcPct val="90000"/>
              </a:lnSpc>
              <a:spcBef>
                <a:spcPts val="1400"/>
              </a:spcBef>
              <a:spcAft>
                <a:spcPts val="0"/>
              </a:spcAft>
              <a:buSzPct val="80000"/>
            </a:pPr>
            <a:r>
              <a:rPr lang="en-US" sz="2400" dirty="0">
                <a:sym typeface="Arial"/>
              </a:rPr>
              <a:t>Simplify and clarify</a:t>
            </a:r>
          </a:p>
          <a:p>
            <a:pPr marL="1295400" lvl="2" indent="-342900">
              <a:lnSpc>
                <a:spcPct val="90000"/>
              </a:lnSpc>
              <a:spcBef>
                <a:spcPts val="400"/>
              </a:spcBef>
              <a:spcAft>
                <a:spcPts val="0"/>
              </a:spcAft>
              <a:buSzPct val="80000"/>
            </a:pPr>
            <a:r>
              <a:rPr lang="en-US" dirty="0">
                <a:sym typeface="Arial"/>
              </a:rPr>
              <a:t>Address the technical aspects</a:t>
            </a:r>
          </a:p>
          <a:p>
            <a:pPr marL="1295400" lvl="2" indent="-342900">
              <a:lnSpc>
                <a:spcPct val="90000"/>
              </a:lnSpc>
              <a:spcBef>
                <a:spcPts val="400"/>
              </a:spcBef>
              <a:spcAft>
                <a:spcPts val="0"/>
              </a:spcAft>
              <a:buSzPct val="80000"/>
            </a:pPr>
            <a:r>
              <a:rPr lang="en-US" dirty="0">
                <a:sym typeface="Arial"/>
              </a:rPr>
              <a:t>Break problem into parts</a:t>
            </a:r>
          </a:p>
          <a:p>
            <a:pPr marL="838200" lvl="1" indent="-342900">
              <a:lnSpc>
                <a:spcPct val="90000"/>
              </a:lnSpc>
              <a:spcBef>
                <a:spcPts val="1400"/>
              </a:spcBef>
              <a:spcAft>
                <a:spcPts val="0"/>
              </a:spcAft>
              <a:buSzPct val="80000"/>
            </a:pPr>
            <a:r>
              <a:rPr lang="en-US" sz="2400" dirty="0">
                <a:sym typeface="Arial"/>
              </a:rPr>
              <a:t>Restore, add, or reallocate resources</a:t>
            </a:r>
          </a:p>
          <a:p>
            <a:pPr marL="1295400" lvl="2" indent="-342900">
              <a:lnSpc>
                <a:spcPct val="90000"/>
              </a:lnSpc>
              <a:spcBef>
                <a:spcPts val="400"/>
              </a:spcBef>
              <a:spcAft>
                <a:spcPts val="0"/>
              </a:spcAft>
              <a:buSzPct val="80000"/>
            </a:pPr>
            <a:r>
              <a:rPr lang="en-US" dirty="0">
                <a:sym typeface="Arial"/>
              </a:rPr>
              <a:t>Temporarily reclaim responsibility for tough issues</a:t>
            </a:r>
          </a:p>
          <a:p>
            <a:pPr marL="1295400" lvl="2" indent="-342900">
              <a:lnSpc>
                <a:spcPct val="90000"/>
              </a:lnSpc>
              <a:spcBef>
                <a:spcPts val="400"/>
              </a:spcBef>
              <a:spcAft>
                <a:spcPts val="0"/>
              </a:spcAft>
              <a:buSzPct val="80000"/>
            </a:pPr>
            <a:r>
              <a:rPr lang="en-US" dirty="0">
                <a:sym typeface="Arial"/>
              </a:rPr>
              <a:t>Give your attention </a:t>
            </a:r>
          </a:p>
          <a:p>
            <a:pPr marL="1295400" lvl="2" indent="-342900">
              <a:lnSpc>
                <a:spcPct val="90000"/>
              </a:lnSpc>
              <a:spcBef>
                <a:spcPts val="400"/>
              </a:spcBef>
              <a:spcAft>
                <a:spcPts val="0"/>
              </a:spcAft>
              <a:buSzPct val="80000"/>
            </a:pPr>
            <a:r>
              <a:rPr lang="en-US" dirty="0">
                <a:sym typeface="Arial"/>
              </a:rPr>
              <a:t>Take stock of what is available</a:t>
            </a:r>
          </a:p>
          <a:p>
            <a:pPr marL="1295400" lvl="2" indent="-342900">
              <a:lnSpc>
                <a:spcPct val="90000"/>
              </a:lnSpc>
              <a:spcBef>
                <a:spcPts val="400"/>
              </a:spcBef>
              <a:spcAft>
                <a:spcPts val="0"/>
              </a:spcAft>
              <a:buSzPct val="80000"/>
            </a:pPr>
            <a:r>
              <a:rPr lang="en-US" dirty="0">
                <a:sym typeface="Arial"/>
              </a:rPr>
              <a:t>Allot more time, enrich knowledge and skills</a:t>
            </a:r>
            <a:endParaRPr lang="en-US" sz="2800" dirty="0">
              <a:solidFill>
                <a:schemeClr val="dk1"/>
              </a:solidFill>
              <a:latin typeface="Helvetica" panose="020B0604020202020204" pitchFamily="34" charset="0"/>
              <a:ea typeface="Garamond"/>
              <a:cs typeface="Helvetica" panose="020B0604020202020204" pitchFamily="34" charset="0"/>
              <a:sym typeface="Garamond"/>
              <a:rtl val="0"/>
            </a:endParaRPr>
          </a:p>
        </p:txBody>
      </p:sp>
      <p:sp>
        <p:nvSpPr>
          <p:cNvPr id="4" name="Slide Number Placeholder 3">
            <a:extLst>
              <a:ext uri="{FF2B5EF4-FFF2-40B4-BE49-F238E27FC236}">
                <a16:creationId xmlns:a16="http://schemas.microsoft.com/office/drawing/2014/main" id="{A8AA82C1-91A4-43AE-9C90-80265CF12228}"/>
              </a:ext>
            </a:extLst>
          </p:cNvPr>
          <p:cNvSpPr>
            <a:spLocks noGrp="1"/>
          </p:cNvSpPr>
          <p:nvPr>
            <p:ph type="sldNum" sz="quarter" idx="12"/>
          </p:nvPr>
        </p:nvSpPr>
        <p:spPr/>
        <p:txBody>
          <a:bodyPr/>
          <a:lstStyle/>
          <a:p>
            <a:fld id="{B9BF1031-1045-D74B-99D1-69DF7F96957F}" type="slidenum">
              <a:rPr lang="en-US" smtClean="0"/>
              <a:t>18</a:t>
            </a:fld>
            <a:endParaRPr lang="en-US" dirty="0"/>
          </a:p>
        </p:txBody>
      </p:sp>
      <p:cxnSp>
        <p:nvCxnSpPr>
          <p:cNvPr id="6" name="Straight Connector 5">
            <a:extLst>
              <a:ext uri="{FF2B5EF4-FFF2-40B4-BE49-F238E27FC236}">
                <a16:creationId xmlns:a16="http://schemas.microsoft.com/office/drawing/2014/main" id="{D60E020C-A293-423A-A5E5-8765E6E1248C}"/>
              </a:ext>
            </a:extLst>
          </p:cNvPr>
          <p:cNvCxnSpPr>
            <a:cxnSpLocks/>
          </p:cNvCxnSpPr>
          <p:nvPr/>
        </p:nvCxnSpPr>
        <p:spPr>
          <a:xfrm>
            <a:off x="526774" y="1453622"/>
            <a:ext cx="10844475" cy="0"/>
          </a:xfrm>
          <a:prstGeom prst="line">
            <a:avLst/>
          </a:prstGeom>
        </p:spPr>
        <p:style>
          <a:lnRef idx="1">
            <a:schemeClr val="accent1"/>
          </a:lnRef>
          <a:fillRef idx="0">
            <a:schemeClr val="accent1"/>
          </a:fillRef>
          <a:effectRef idx="0">
            <a:schemeClr val="accent1"/>
          </a:effectRef>
          <a:fontRef idx="minor">
            <a:schemeClr val="tx1"/>
          </a:fontRef>
        </p:style>
      </p:cxnSp>
      <p:pic>
        <p:nvPicPr>
          <p:cNvPr id="13" name="Picture 12" descr="Blue arrow amid grey arrows">
            <a:extLst>
              <a:ext uri="{FF2B5EF4-FFF2-40B4-BE49-F238E27FC236}">
                <a16:creationId xmlns:a16="http://schemas.microsoft.com/office/drawing/2014/main" id="{3EE0E95C-2250-4D7A-9202-69EB35087CC5}"/>
              </a:ext>
            </a:extLst>
          </p:cNvPr>
          <p:cNvPicPr>
            <a:picLocks noChangeAspect="1"/>
          </p:cNvPicPr>
          <p:nvPr/>
        </p:nvPicPr>
        <p:blipFill rotWithShape="1">
          <a:blip r:embed="rId4"/>
          <a:srcRect l="29074" t="5324" r="27037" b="9931"/>
          <a:stretch/>
        </p:blipFill>
        <p:spPr>
          <a:xfrm rot="10800000">
            <a:off x="8274385" y="1527871"/>
            <a:ext cx="3208624" cy="4646659"/>
          </a:xfrm>
          <a:prstGeom prst="rect">
            <a:avLst/>
          </a:prstGeom>
        </p:spPr>
      </p:pic>
    </p:spTree>
    <p:custDataLst>
      <p:tags r:id="rId1"/>
    </p:custDataLst>
    <p:extLst>
      <p:ext uri="{BB962C8B-B14F-4D97-AF65-F5344CB8AC3E}">
        <p14:creationId xmlns:p14="http://schemas.microsoft.com/office/powerpoint/2010/main" val="27457590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660E7B-219B-44EF-8B4A-CA04978ACE4D}"/>
              </a:ext>
            </a:extLst>
          </p:cNvPr>
          <p:cNvSpPr>
            <a:spLocks noGrp="1"/>
          </p:cNvSpPr>
          <p:nvPr>
            <p:ph type="title"/>
          </p:nvPr>
        </p:nvSpPr>
        <p:spPr/>
        <p:txBody>
          <a:bodyPr/>
          <a:lstStyle/>
          <a:p>
            <a:r>
              <a:rPr lang="en-US" dirty="0">
                <a:solidFill>
                  <a:schemeClr val="accent1"/>
                </a:solidFill>
              </a:rPr>
              <a:t>Intervene: Regulate Distress</a:t>
            </a:r>
          </a:p>
        </p:txBody>
      </p:sp>
      <p:sp>
        <p:nvSpPr>
          <p:cNvPr id="3" name="Content Placeholder 2">
            <a:extLst>
              <a:ext uri="{FF2B5EF4-FFF2-40B4-BE49-F238E27FC236}">
                <a16:creationId xmlns:a16="http://schemas.microsoft.com/office/drawing/2014/main" id="{59B9E5C4-325A-401E-9C61-E8BD4645073A}"/>
              </a:ext>
            </a:extLst>
          </p:cNvPr>
          <p:cNvSpPr>
            <a:spLocks noGrp="1"/>
          </p:cNvSpPr>
          <p:nvPr>
            <p:ph idx="1"/>
          </p:nvPr>
        </p:nvSpPr>
        <p:spPr>
          <a:xfrm>
            <a:off x="526774" y="1825625"/>
            <a:ext cx="7618159" cy="4351338"/>
          </a:xfrm>
        </p:spPr>
        <p:txBody>
          <a:bodyPr>
            <a:normAutofit/>
          </a:bodyPr>
          <a:lstStyle/>
          <a:p>
            <a:pPr marL="0" lvl="0" indent="0">
              <a:lnSpc>
                <a:spcPct val="90000"/>
              </a:lnSpc>
              <a:spcBef>
                <a:spcPts val="1600"/>
              </a:spcBef>
              <a:spcAft>
                <a:spcPts val="0"/>
              </a:spcAft>
              <a:buSzPct val="80000"/>
              <a:buNone/>
            </a:pPr>
            <a:r>
              <a:rPr lang="en-US" sz="3200" b="1" dirty="0">
                <a:solidFill>
                  <a:schemeClr val="tx1">
                    <a:lumMod val="75000"/>
                  </a:schemeClr>
                </a:solidFill>
                <a:latin typeface="Helvetica" panose="020B0604020202020204" pitchFamily="34" charset="0"/>
                <a:ea typeface="Arial"/>
                <a:cs typeface="Helvetica" panose="020B0604020202020204" pitchFamily="34" charset="0"/>
                <a:sym typeface="Arial"/>
                <a:rtl val="0"/>
              </a:rPr>
              <a:t>Raise the temperature</a:t>
            </a:r>
          </a:p>
          <a:p>
            <a:pPr marL="839787" lvl="1" indent="-344487">
              <a:lnSpc>
                <a:spcPct val="90000"/>
              </a:lnSpc>
              <a:spcBef>
                <a:spcPts val="900"/>
              </a:spcBef>
              <a:spcAft>
                <a:spcPts val="0"/>
              </a:spcAft>
              <a:buSzPct val="80000"/>
            </a:pPr>
            <a:r>
              <a:rPr lang="en-US" sz="2400" dirty="0">
                <a:solidFill>
                  <a:schemeClr val="dk1"/>
                </a:solidFill>
                <a:latin typeface="Helvetica" panose="020B0604020202020204" pitchFamily="34" charset="0"/>
                <a:ea typeface="Arial"/>
                <a:cs typeface="Helvetica" panose="020B0604020202020204" pitchFamily="34" charset="0"/>
                <a:sym typeface="Arial"/>
                <a:rtl val="0"/>
              </a:rPr>
              <a:t>Raise the standards</a:t>
            </a:r>
          </a:p>
          <a:p>
            <a:pPr marL="1296987" lvl="2" indent="-344487">
              <a:lnSpc>
                <a:spcPct val="90000"/>
              </a:lnSpc>
              <a:spcBef>
                <a:spcPts val="800"/>
              </a:spcBef>
              <a:spcAft>
                <a:spcPts val="0"/>
              </a:spcAft>
              <a:buSzPct val="80000"/>
            </a:pPr>
            <a:r>
              <a:rPr lang="en-US" dirty="0">
                <a:solidFill>
                  <a:schemeClr val="dk1"/>
                </a:solidFill>
                <a:latin typeface="Helvetica" panose="020B0604020202020204" pitchFamily="34" charset="0"/>
                <a:ea typeface="Arial"/>
                <a:cs typeface="Helvetica" panose="020B0604020202020204" pitchFamily="34" charset="0"/>
                <a:sym typeface="Arial"/>
                <a:rtl val="0"/>
              </a:rPr>
              <a:t>Protect the voices you want to silence</a:t>
            </a:r>
          </a:p>
          <a:p>
            <a:pPr marL="839787" lvl="1" indent="-344487">
              <a:lnSpc>
                <a:spcPct val="90000"/>
              </a:lnSpc>
              <a:spcBef>
                <a:spcPts val="900"/>
              </a:spcBef>
              <a:spcAft>
                <a:spcPts val="0"/>
              </a:spcAft>
              <a:buSzPct val="80000"/>
            </a:pPr>
            <a:r>
              <a:rPr lang="en-US" sz="2400" dirty="0">
                <a:solidFill>
                  <a:schemeClr val="dk1"/>
                </a:solidFill>
                <a:latin typeface="Helvetica" panose="020B0604020202020204" pitchFamily="34" charset="0"/>
                <a:ea typeface="Arial"/>
                <a:cs typeface="Helvetica" panose="020B0604020202020204" pitchFamily="34" charset="0"/>
                <a:sym typeface="Arial"/>
                <a:rtl val="0"/>
              </a:rPr>
              <a:t>Increase accountability</a:t>
            </a:r>
          </a:p>
          <a:p>
            <a:pPr marL="1296987" lvl="2" indent="-344487">
              <a:lnSpc>
                <a:spcPct val="90000"/>
              </a:lnSpc>
              <a:spcBef>
                <a:spcPts val="800"/>
              </a:spcBef>
              <a:spcAft>
                <a:spcPts val="0"/>
              </a:spcAft>
              <a:buSzPct val="80000"/>
            </a:pPr>
            <a:r>
              <a:rPr lang="en-US" dirty="0">
                <a:solidFill>
                  <a:schemeClr val="dk1"/>
                </a:solidFill>
                <a:latin typeface="Helvetica" panose="020B0604020202020204" pitchFamily="34" charset="0"/>
                <a:ea typeface="Arial"/>
                <a:cs typeface="Helvetica" panose="020B0604020202020204" pitchFamily="34" charset="0"/>
                <a:sym typeface="Arial"/>
                <a:rtl val="0"/>
              </a:rPr>
              <a:t>Give people more responsibility than they are comfortable with</a:t>
            </a:r>
          </a:p>
          <a:p>
            <a:pPr marL="839787" lvl="1" indent="-344487">
              <a:lnSpc>
                <a:spcPct val="90000"/>
              </a:lnSpc>
              <a:spcBef>
                <a:spcPts val="900"/>
              </a:spcBef>
              <a:spcAft>
                <a:spcPts val="0"/>
              </a:spcAft>
              <a:buSzPct val="80000"/>
            </a:pPr>
            <a:r>
              <a:rPr lang="en-US" sz="2400" dirty="0">
                <a:solidFill>
                  <a:schemeClr val="dk1"/>
                </a:solidFill>
                <a:latin typeface="Helvetica" panose="020B0604020202020204" pitchFamily="34" charset="0"/>
                <a:ea typeface="Arial"/>
                <a:cs typeface="Helvetica" panose="020B0604020202020204" pitchFamily="34" charset="0"/>
                <a:sym typeface="Arial"/>
                <a:rtl val="0"/>
              </a:rPr>
              <a:t>Change the task</a:t>
            </a:r>
          </a:p>
          <a:p>
            <a:pPr marL="1296987" lvl="2" indent="-344487">
              <a:lnSpc>
                <a:spcPct val="90000"/>
              </a:lnSpc>
              <a:spcBef>
                <a:spcPts val="800"/>
              </a:spcBef>
              <a:spcAft>
                <a:spcPts val="0"/>
              </a:spcAft>
              <a:buSzPct val="80000"/>
            </a:pPr>
            <a:r>
              <a:rPr lang="en-US" dirty="0">
                <a:solidFill>
                  <a:schemeClr val="dk1"/>
                </a:solidFill>
                <a:latin typeface="Helvetica" panose="020B0604020202020204" pitchFamily="34" charset="0"/>
                <a:ea typeface="Arial"/>
                <a:cs typeface="Helvetica" panose="020B0604020202020204" pitchFamily="34" charset="0"/>
                <a:sym typeface="Arial"/>
                <a:rtl val="0"/>
              </a:rPr>
              <a:t>Bring conflicts to the surface</a:t>
            </a:r>
          </a:p>
          <a:p>
            <a:pPr marL="839787" lvl="1" indent="-344487">
              <a:lnSpc>
                <a:spcPct val="90000"/>
              </a:lnSpc>
              <a:spcBef>
                <a:spcPts val="900"/>
              </a:spcBef>
              <a:spcAft>
                <a:spcPts val="0"/>
              </a:spcAft>
              <a:buSzPct val="80000"/>
            </a:pPr>
            <a:r>
              <a:rPr lang="en-US" sz="2400" dirty="0">
                <a:solidFill>
                  <a:schemeClr val="dk1"/>
                </a:solidFill>
                <a:latin typeface="Helvetica" panose="020B0604020202020204" pitchFamily="34" charset="0"/>
                <a:ea typeface="Arial"/>
                <a:cs typeface="Helvetica" panose="020B0604020202020204" pitchFamily="34" charset="0"/>
                <a:sym typeface="Arial"/>
                <a:rtl val="0"/>
              </a:rPr>
              <a:t>Refocus on purpose </a:t>
            </a:r>
          </a:p>
          <a:p>
            <a:pPr marL="1296987" lvl="2" indent="-344487">
              <a:lnSpc>
                <a:spcPct val="90000"/>
              </a:lnSpc>
              <a:spcBef>
                <a:spcPts val="800"/>
              </a:spcBef>
              <a:spcAft>
                <a:spcPts val="0"/>
              </a:spcAft>
              <a:buSzPct val="80000"/>
            </a:pPr>
            <a:r>
              <a:rPr lang="en-US" dirty="0">
                <a:solidFill>
                  <a:schemeClr val="dk1"/>
                </a:solidFill>
                <a:latin typeface="Helvetica" panose="020B0604020202020204" pitchFamily="34" charset="0"/>
                <a:ea typeface="Arial"/>
                <a:cs typeface="Helvetica" panose="020B0604020202020204" pitchFamily="34" charset="0"/>
                <a:sym typeface="Arial"/>
                <a:rtl val="0"/>
              </a:rPr>
              <a:t>Draw attention to tough questions</a:t>
            </a:r>
            <a:endParaRPr lang="en-US" sz="2800" dirty="0">
              <a:solidFill>
                <a:schemeClr val="dk1"/>
              </a:solidFill>
              <a:latin typeface="Helvetica" panose="020B0604020202020204" pitchFamily="34" charset="0"/>
              <a:ea typeface="Garamond"/>
              <a:cs typeface="Helvetica" panose="020B0604020202020204" pitchFamily="34" charset="0"/>
              <a:sym typeface="Garamond"/>
              <a:rtl val="0"/>
            </a:endParaRPr>
          </a:p>
        </p:txBody>
      </p:sp>
      <p:sp>
        <p:nvSpPr>
          <p:cNvPr id="4" name="Slide Number Placeholder 3">
            <a:extLst>
              <a:ext uri="{FF2B5EF4-FFF2-40B4-BE49-F238E27FC236}">
                <a16:creationId xmlns:a16="http://schemas.microsoft.com/office/drawing/2014/main" id="{A8AA82C1-91A4-43AE-9C90-80265CF12228}"/>
              </a:ext>
            </a:extLst>
          </p:cNvPr>
          <p:cNvSpPr>
            <a:spLocks noGrp="1"/>
          </p:cNvSpPr>
          <p:nvPr>
            <p:ph type="sldNum" sz="quarter" idx="12"/>
          </p:nvPr>
        </p:nvSpPr>
        <p:spPr/>
        <p:txBody>
          <a:bodyPr/>
          <a:lstStyle/>
          <a:p>
            <a:fld id="{B9BF1031-1045-D74B-99D1-69DF7F96957F}" type="slidenum">
              <a:rPr lang="en-US" smtClean="0"/>
              <a:t>19</a:t>
            </a:fld>
            <a:endParaRPr lang="en-US" dirty="0"/>
          </a:p>
        </p:txBody>
      </p:sp>
      <p:cxnSp>
        <p:nvCxnSpPr>
          <p:cNvPr id="6" name="Straight Connector 5">
            <a:extLst>
              <a:ext uri="{FF2B5EF4-FFF2-40B4-BE49-F238E27FC236}">
                <a16:creationId xmlns:a16="http://schemas.microsoft.com/office/drawing/2014/main" id="{D60E020C-A293-423A-A5E5-8765E6E1248C}"/>
              </a:ext>
            </a:extLst>
          </p:cNvPr>
          <p:cNvCxnSpPr/>
          <p:nvPr/>
        </p:nvCxnSpPr>
        <p:spPr>
          <a:xfrm>
            <a:off x="526774" y="1453622"/>
            <a:ext cx="10956235" cy="0"/>
          </a:xfrm>
          <a:prstGeom prst="line">
            <a:avLst/>
          </a:prstGeom>
        </p:spPr>
        <p:style>
          <a:lnRef idx="1">
            <a:schemeClr val="accent1"/>
          </a:lnRef>
          <a:fillRef idx="0">
            <a:schemeClr val="accent1"/>
          </a:fillRef>
          <a:effectRef idx="0">
            <a:schemeClr val="accent1"/>
          </a:effectRef>
          <a:fontRef idx="minor">
            <a:schemeClr val="tx1"/>
          </a:fontRef>
        </p:style>
      </p:cxnSp>
      <p:pic>
        <p:nvPicPr>
          <p:cNvPr id="7" name="Picture 6" descr="Blue arrow amid grey arrows">
            <a:extLst>
              <a:ext uri="{FF2B5EF4-FFF2-40B4-BE49-F238E27FC236}">
                <a16:creationId xmlns:a16="http://schemas.microsoft.com/office/drawing/2014/main" id="{1CEBF282-6219-4AB9-B1B9-DB71B0BC10DE}"/>
              </a:ext>
            </a:extLst>
          </p:cNvPr>
          <p:cNvPicPr>
            <a:picLocks noChangeAspect="1"/>
          </p:cNvPicPr>
          <p:nvPr/>
        </p:nvPicPr>
        <p:blipFill rotWithShape="1">
          <a:blip r:embed="rId4"/>
          <a:srcRect l="29074" t="5324" r="27037" b="9931"/>
          <a:stretch/>
        </p:blipFill>
        <p:spPr>
          <a:xfrm>
            <a:off x="8274385" y="1527871"/>
            <a:ext cx="3208624" cy="4646659"/>
          </a:xfrm>
          <a:prstGeom prst="rect">
            <a:avLst/>
          </a:prstGeom>
        </p:spPr>
      </p:pic>
    </p:spTree>
    <p:custDataLst>
      <p:tags r:id="rId1"/>
    </p:custDataLst>
    <p:extLst>
      <p:ext uri="{BB962C8B-B14F-4D97-AF65-F5344CB8AC3E}">
        <p14:creationId xmlns:p14="http://schemas.microsoft.com/office/powerpoint/2010/main" val="23204510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660E7B-219B-44EF-8B4A-CA04978ACE4D}"/>
              </a:ext>
            </a:extLst>
          </p:cNvPr>
          <p:cNvSpPr>
            <a:spLocks noGrp="1"/>
          </p:cNvSpPr>
          <p:nvPr>
            <p:ph type="title"/>
          </p:nvPr>
        </p:nvSpPr>
        <p:spPr/>
        <p:txBody>
          <a:bodyPr/>
          <a:lstStyle/>
          <a:p>
            <a:r>
              <a:rPr lang="en-US" dirty="0">
                <a:solidFill>
                  <a:schemeClr val="accent1"/>
                </a:solidFill>
              </a:rPr>
              <a:t>Purpose</a:t>
            </a:r>
          </a:p>
        </p:txBody>
      </p:sp>
      <p:sp>
        <p:nvSpPr>
          <p:cNvPr id="3" name="Content Placeholder 2">
            <a:extLst>
              <a:ext uri="{FF2B5EF4-FFF2-40B4-BE49-F238E27FC236}">
                <a16:creationId xmlns:a16="http://schemas.microsoft.com/office/drawing/2014/main" id="{59B9E5C4-325A-401E-9C61-E8BD4645073A}"/>
              </a:ext>
            </a:extLst>
          </p:cNvPr>
          <p:cNvSpPr>
            <a:spLocks noGrp="1"/>
          </p:cNvSpPr>
          <p:nvPr>
            <p:ph idx="1"/>
          </p:nvPr>
        </p:nvSpPr>
        <p:spPr/>
        <p:txBody>
          <a:bodyPr>
            <a:normAutofit/>
          </a:bodyPr>
          <a:lstStyle/>
          <a:p>
            <a:r>
              <a:rPr lang="en-US" sz="3200" b="1" dirty="0"/>
              <a:t>Introduce leaders to the concept of adaptive leadership.</a:t>
            </a:r>
          </a:p>
          <a:p>
            <a:r>
              <a:rPr lang="en-US" sz="3200" b="1" dirty="0"/>
              <a:t>Identify the difference between technical challenges and adaptive challenges. </a:t>
            </a:r>
          </a:p>
          <a:p>
            <a:r>
              <a:rPr lang="en-US" sz="3200" b="1" dirty="0"/>
              <a:t>Develop skills in addressing challenges that are adaptive.  </a:t>
            </a:r>
          </a:p>
        </p:txBody>
      </p:sp>
      <p:sp>
        <p:nvSpPr>
          <p:cNvPr id="4" name="Slide Number Placeholder 3">
            <a:extLst>
              <a:ext uri="{FF2B5EF4-FFF2-40B4-BE49-F238E27FC236}">
                <a16:creationId xmlns:a16="http://schemas.microsoft.com/office/drawing/2014/main" id="{A8AA82C1-91A4-43AE-9C90-80265CF12228}"/>
              </a:ext>
            </a:extLst>
          </p:cNvPr>
          <p:cNvSpPr>
            <a:spLocks noGrp="1"/>
          </p:cNvSpPr>
          <p:nvPr>
            <p:ph type="sldNum" sz="quarter" idx="12"/>
          </p:nvPr>
        </p:nvSpPr>
        <p:spPr/>
        <p:txBody>
          <a:bodyPr/>
          <a:lstStyle/>
          <a:p>
            <a:fld id="{B9BF1031-1045-D74B-99D1-69DF7F96957F}" type="slidenum">
              <a:rPr lang="en-US" smtClean="0"/>
              <a:t>2</a:t>
            </a:fld>
            <a:endParaRPr lang="en-US" dirty="0"/>
          </a:p>
        </p:txBody>
      </p:sp>
      <p:cxnSp>
        <p:nvCxnSpPr>
          <p:cNvPr id="6" name="Straight Connector 5">
            <a:extLst>
              <a:ext uri="{FF2B5EF4-FFF2-40B4-BE49-F238E27FC236}">
                <a16:creationId xmlns:a16="http://schemas.microsoft.com/office/drawing/2014/main" id="{D60E020C-A293-423A-A5E5-8765E6E1248C}"/>
              </a:ext>
            </a:extLst>
          </p:cNvPr>
          <p:cNvCxnSpPr/>
          <p:nvPr/>
        </p:nvCxnSpPr>
        <p:spPr>
          <a:xfrm>
            <a:off x="526774" y="1453622"/>
            <a:ext cx="10956235" cy="0"/>
          </a:xfrm>
          <a:prstGeom prst="line">
            <a:avLst/>
          </a:prstGeom>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4493850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660E7B-219B-44EF-8B4A-CA04978ACE4D}"/>
              </a:ext>
            </a:extLst>
          </p:cNvPr>
          <p:cNvSpPr>
            <a:spLocks noGrp="1"/>
          </p:cNvSpPr>
          <p:nvPr>
            <p:ph type="title"/>
          </p:nvPr>
        </p:nvSpPr>
        <p:spPr/>
        <p:txBody>
          <a:bodyPr/>
          <a:lstStyle/>
          <a:p>
            <a:r>
              <a:rPr lang="en-US" sz="5400" b="0" dirty="0">
                <a:solidFill>
                  <a:schemeClr val="accent1"/>
                </a:solidFill>
                <a:ea typeface="Garamond"/>
                <a:cs typeface="Garamond"/>
                <a:sym typeface="Garamond"/>
                <a:rtl val="0"/>
              </a:rPr>
              <a:t> </a:t>
            </a:r>
            <a:r>
              <a:rPr lang="en-US" dirty="0">
                <a:solidFill>
                  <a:schemeClr val="accent1"/>
                </a:solidFill>
                <a:ea typeface="Garamond"/>
                <a:cs typeface="Garamond"/>
                <a:sym typeface="Garamond"/>
                <a:rtl val="0"/>
              </a:rPr>
              <a:t>Adaptive Challenges are Disturbing</a:t>
            </a:r>
            <a:endParaRPr lang="en-US" dirty="0">
              <a:solidFill>
                <a:schemeClr val="accent1"/>
              </a:solidFill>
            </a:endParaRPr>
          </a:p>
        </p:txBody>
      </p:sp>
      <p:sp>
        <p:nvSpPr>
          <p:cNvPr id="3" name="Content Placeholder 2">
            <a:extLst>
              <a:ext uri="{FF2B5EF4-FFF2-40B4-BE49-F238E27FC236}">
                <a16:creationId xmlns:a16="http://schemas.microsoft.com/office/drawing/2014/main" id="{59B9E5C4-325A-401E-9C61-E8BD4645073A}"/>
              </a:ext>
            </a:extLst>
          </p:cNvPr>
          <p:cNvSpPr>
            <a:spLocks noGrp="1"/>
          </p:cNvSpPr>
          <p:nvPr>
            <p:ph idx="1"/>
          </p:nvPr>
        </p:nvSpPr>
        <p:spPr>
          <a:xfrm>
            <a:off x="526775" y="1825625"/>
            <a:ext cx="5569226" cy="4351338"/>
          </a:xfrm>
        </p:spPr>
        <p:txBody>
          <a:bodyPr>
            <a:normAutofit/>
          </a:bodyPr>
          <a:lstStyle/>
          <a:p>
            <a:pPr>
              <a:lnSpc>
                <a:spcPct val="80000"/>
              </a:lnSpc>
              <a:spcBef>
                <a:spcPts val="0"/>
              </a:spcBef>
              <a:spcAft>
                <a:spcPts val="1800"/>
              </a:spcAft>
              <a:buClr>
                <a:schemeClr val="accent2"/>
              </a:buClr>
              <a:buSzPct val="132000"/>
            </a:pPr>
            <a:r>
              <a:rPr lang="en-US" sz="2800" dirty="0">
                <a:solidFill>
                  <a:schemeClr val="dk1"/>
                </a:solidFill>
                <a:ea typeface="Garamond"/>
                <a:cs typeface="Garamond"/>
                <a:sym typeface="Garamond"/>
                <a:rtl val="0"/>
              </a:rPr>
              <a:t>Time urgency</a:t>
            </a:r>
          </a:p>
          <a:p>
            <a:pPr>
              <a:lnSpc>
                <a:spcPct val="80000"/>
              </a:lnSpc>
              <a:spcBef>
                <a:spcPts val="640"/>
              </a:spcBef>
              <a:spcAft>
                <a:spcPts val="1800"/>
              </a:spcAft>
              <a:buClr>
                <a:schemeClr val="accent2"/>
              </a:buClr>
              <a:buSzPct val="132000"/>
            </a:pPr>
            <a:r>
              <a:rPr lang="en-US" sz="2800" dirty="0">
                <a:solidFill>
                  <a:schemeClr val="dk1"/>
                </a:solidFill>
                <a:ea typeface="Garamond"/>
                <a:cs typeface="Garamond"/>
                <a:sym typeface="Garamond"/>
                <a:rtl val="0"/>
              </a:rPr>
              <a:t>No clear path</a:t>
            </a:r>
          </a:p>
          <a:p>
            <a:pPr>
              <a:lnSpc>
                <a:spcPct val="80000"/>
              </a:lnSpc>
              <a:spcBef>
                <a:spcPts val="640"/>
              </a:spcBef>
              <a:spcAft>
                <a:spcPts val="1800"/>
              </a:spcAft>
              <a:buClr>
                <a:schemeClr val="accent2"/>
              </a:buClr>
              <a:buSzPct val="132000"/>
            </a:pPr>
            <a:r>
              <a:rPr lang="en-US" sz="2800" dirty="0">
                <a:solidFill>
                  <a:schemeClr val="dk1"/>
                </a:solidFill>
                <a:ea typeface="Garamond"/>
                <a:cs typeface="Garamond"/>
                <a:sym typeface="Garamond"/>
                <a:rtl val="0"/>
              </a:rPr>
              <a:t>Stakes are very high</a:t>
            </a:r>
          </a:p>
          <a:p>
            <a:pPr>
              <a:lnSpc>
                <a:spcPct val="80000"/>
              </a:lnSpc>
              <a:spcBef>
                <a:spcPts val="640"/>
              </a:spcBef>
              <a:spcAft>
                <a:spcPts val="1800"/>
              </a:spcAft>
              <a:buClr>
                <a:schemeClr val="accent2"/>
              </a:buClr>
              <a:buSzPct val="132000"/>
            </a:pPr>
            <a:r>
              <a:rPr lang="en-US" sz="2800" dirty="0">
                <a:solidFill>
                  <a:schemeClr val="dk1"/>
                </a:solidFill>
                <a:ea typeface="Garamond"/>
                <a:cs typeface="Garamond"/>
                <a:sym typeface="Garamond"/>
                <a:rtl val="0"/>
              </a:rPr>
              <a:t>Losses are a given</a:t>
            </a:r>
          </a:p>
          <a:p>
            <a:pPr>
              <a:lnSpc>
                <a:spcPct val="80000"/>
              </a:lnSpc>
              <a:spcBef>
                <a:spcPts val="640"/>
              </a:spcBef>
              <a:spcAft>
                <a:spcPts val="1800"/>
              </a:spcAft>
              <a:buClr>
                <a:schemeClr val="accent2"/>
              </a:buClr>
              <a:buSzPct val="132000"/>
            </a:pPr>
            <a:r>
              <a:rPr lang="en-US" sz="2800" dirty="0">
                <a:solidFill>
                  <a:schemeClr val="dk1"/>
                </a:solidFill>
                <a:ea typeface="Garamond"/>
                <a:cs typeface="Garamond"/>
                <a:sym typeface="Garamond"/>
                <a:rtl val="0"/>
              </a:rPr>
              <a:t>Authority feels the pressure to know</a:t>
            </a:r>
          </a:p>
        </p:txBody>
      </p:sp>
      <p:sp>
        <p:nvSpPr>
          <p:cNvPr id="4" name="Slide Number Placeholder 3">
            <a:extLst>
              <a:ext uri="{FF2B5EF4-FFF2-40B4-BE49-F238E27FC236}">
                <a16:creationId xmlns:a16="http://schemas.microsoft.com/office/drawing/2014/main" id="{A8AA82C1-91A4-43AE-9C90-80265CF12228}"/>
              </a:ext>
            </a:extLst>
          </p:cNvPr>
          <p:cNvSpPr>
            <a:spLocks noGrp="1"/>
          </p:cNvSpPr>
          <p:nvPr>
            <p:ph type="sldNum" sz="quarter" idx="12"/>
          </p:nvPr>
        </p:nvSpPr>
        <p:spPr/>
        <p:txBody>
          <a:bodyPr/>
          <a:lstStyle/>
          <a:p>
            <a:fld id="{B9BF1031-1045-D74B-99D1-69DF7F96957F}" type="slidenum">
              <a:rPr lang="en-US" smtClean="0"/>
              <a:t>20</a:t>
            </a:fld>
            <a:endParaRPr lang="en-US" dirty="0"/>
          </a:p>
        </p:txBody>
      </p:sp>
      <p:cxnSp>
        <p:nvCxnSpPr>
          <p:cNvPr id="6" name="Straight Connector 5">
            <a:extLst>
              <a:ext uri="{FF2B5EF4-FFF2-40B4-BE49-F238E27FC236}">
                <a16:creationId xmlns:a16="http://schemas.microsoft.com/office/drawing/2014/main" id="{D60E020C-A293-423A-A5E5-8765E6E1248C}"/>
              </a:ext>
            </a:extLst>
          </p:cNvPr>
          <p:cNvCxnSpPr/>
          <p:nvPr/>
        </p:nvCxnSpPr>
        <p:spPr>
          <a:xfrm>
            <a:off x="526774" y="1453622"/>
            <a:ext cx="10956235" cy="0"/>
          </a:xfrm>
          <a:prstGeom prst="line">
            <a:avLst/>
          </a:prstGeom>
        </p:spPr>
        <p:style>
          <a:lnRef idx="1">
            <a:schemeClr val="accent1"/>
          </a:lnRef>
          <a:fillRef idx="0">
            <a:schemeClr val="accent1"/>
          </a:fillRef>
          <a:effectRef idx="0">
            <a:schemeClr val="accent1"/>
          </a:effectRef>
          <a:fontRef idx="minor">
            <a:schemeClr val="tx1"/>
          </a:fontRef>
        </p:style>
      </p:cxnSp>
      <p:pic>
        <p:nvPicPr>
          <p:cNvPr id="7" name="Picture 6" descr="Silver stopwatch">
            <a:extLst>
              <a:ext uri="{FF2B5EF4-FFF2-40B4-BE49-F238E27FC236}">
                <a16:creationId xmlns:a16="http://schemas.microsoft.com/office/drawing/2014/main" id="{2A6571D5-0228-49A6-AFFB-AC129774394D}"/>
              </a:ext>
            </a:extLst>
          </p:cNvPr>
          <p:cNvPicPr>
            <a:picLocks noChangeAspect="1"/>
          </p:cNvPicPr>
          <p:nvPr/>
        </p:nvPicPr>
        <p:blipFill>
          <a:blip r:embed="rId4"/>
          <a:stretch>
            <a:fillRect/>
          </a:stretch>
        </p:blipFill>
        <p:spPr>
          <a:xfrm>
            <a:off x="6271531" y="1690688"/>
            <a:ext cx="5211478" cy="3911595"/>
          </a:xfrm>
          <a:prstGeom prst="rect">
            <a:avLst/>
          </a:prstGeom>
        </p:spPr>
      </p:pic>
    </p:spTree>
    <p:custDataLst>
      <p:tags r:id="rId1"/>
    </p:custDataLst>
    <p:extLst>
      <p:ext uri="{BB962C8B-B14F-4D97-AF65-F5344CB8AC3E}">
        <p14:creationId xmlns:p14="http://schemas.microsoft.com/office/powerpoint/2010/main" val="42919594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660E7B-219B-44EF-8B4A-CA04978ACE4D}"/>
              </a:ext>
            </a:extLst>
          </p:cNvPr>
          <p:cNvSpPr>
            <a:spLocks noGrp="1"/>
          </p:cNvSpPr>
          <p:nvPr>
            <p:ph type="title"/>
          </p:nvPr>
        </p:nvSpPr>
        <p:spPr/>
        <p:txBody>
          <a:bodyPr>
            <a:normAutofit/>
          </a:bodyPr>
          <a:lstStyle/>
          <a:p>
            <a:r>
              <a:rPr lang="en-US" dirty="0">
                <a:solidFill>
                  <a:schemeClr val="accent1"/>
                </a:solidFill>
                <a:ea typeface="Garamond"/>
                <a:cs typeface="Garamond"/>
                <a:sym typeface="Garamond"/>
                <a:rtl val="0"/>
              </a:rPr>
              <a:t>Relationship with Casualties</a:t>
            </a:r>
            <a:endParaRPr lang="en-US" sz="3600" dirty="0">
              <a:solidFill>
                <a:schemeClr val="accent1"/>
              </a:solidFill>
            </a:endParaRPr>
          </a:p>
        </p:txBody>
      </p:sp>
      <p:sp>
        <p:nvSpPr>
          <p:cNvPr id="3" name="Content Placeholder 2">
            <a:extLst>
              <a:ext uri="{FF2B5EF4-FFF2-40B4-BE49-F238E27FC236}">
                <a16:creationId xmlns:a16="http://schemas.microsoft.com/office/drawing/2014/main" id="{59B9E5C4-325A-401E-9C61-E8BD4645073A}"/>
              </a:ext>
            </a:extLst>
          </p:cNvPr>
          <p:cNvSpPr>
            <a:spLocks noGrp="1"/>
          </p:cNvSpPr>
          <p:nvPr>
            <p:ph idx="1"/>
          </p:nvPr>
        </p:nvSpPr>
        <p:spPr>
          <a:xfrm>
            <a:off x="526775" y="1825625"/>
            <a:ext cx="5569226" cy="4351338"/>
          </a:xfrm>
        </p:spPr>
        <p:txBody>
          <a:bodyPr>
            <a:normAutofit/>
          </a:bodyPr>
          <a:lstStyle/>
          <a:p>
            <a:pPr marL="342900" lvl="0" indent="-342900">
              <a:spcBef>
                <a:spcPts val="0"/>
              </a:spcBef>
              <a:spcAft>
                <a:spcPts val="1800"/>
              </a:spcAft>
              <a:buClr>
                <a:schemeClr val="dk1"/>
              </a:buClr>
              <a:buSzPct val="100000"/>
              <a:buFont typeface="Garamond"/>
              <a:buChar char="•"/>
            </a:pPr>
            <a:r>
              <a:rPr lang="en-US" sz="2800" dirty="0">
                <a:solidFill>
                  <a:schemeClr val="dk1"/>
                </a:solidFill>
                <a:ea typeface="Garamond"/>
                <a:cs typeface="Garamond"/>
                <a:sym typeface="Garamond"/>
                <a:rtl val="0"/>
              </a:rPr>
              <a:t>It is inevitable that something or someone will be left behind</a:t>
            </a:r>
          </a:p>
          <a:p>
            <a:pPr marL="342900" lvl="0" indent="-342900">
              <a:spcBef>
                <a:spcPts val="640"/>
              </a:spcBef>
              <a:spcAft>
                <a:spcPts val="1800"/>
              </a:spcAft>
              <a:buClr>
                <a:schemeClr val="dk1"/>
              </a:buClr>
              <a:buSzPct val="100000"/>
              <a:buFont typeface="Garamond"/>
              <a:buChar char="•"/>
            </a:pPr>
            <a:r>
              <a:rPr lang="en-US" sz="2800" dirty="0">
                <a:solidFill>
                  <a:schemeClr val="dk1"/>
                </a:solidFill>
                <a:ea typeface="Garamond"/>
                <a:cs typeface="Garamond"/>
                <a:sym typeface="Garamond"/>
                <a:rtl val="0"/>
              </a:rPr>
              <a:t>See it coming</a:t>
            </a:r>
          </a:p>
          <a:p>
            <a:pPr marL="342900" lvl="0" indent="-342900">
              <a:spcBef>
                <a:spcPts val="640"/>
              </a:spcBef>
              <a:spcAft>
                <a:spcPts val="1800"/>
              </a:spcAft>
              <a:buClr>
                <a:schemeClr val="dk1"/>
              </a:buClr>
              <a:buSzPct val="100000"/>
              <a:buFont typeface="Garamond"/>
              <a:buChar char="•"/>
            </a:pPr>
            <a:r>
              <a:rPr lang="en-US" sz="2800" dirty="0">
                <a:solidFill>
                  <a:schemeClr val="dk1"/>
                </a:solidFill>
                <a:ea typeface="Garamond"/>
                <a:cs typeface="Garamond"/>
                <a:sym typeface="Garamond"/>
                <a:rtl val="0"/>
              </a:rPr>
              <a:t>Allocate time and resources to help them strategically</a:t>
            </a:r>
          </a:p>
        </p:txBody>
      </p:sp>
      <p:sp>
        <p:nvSpPr>
          <p:cNvPr id="4" name="Slide Number Placeholder 3">
            <a:extLst>
              <a:ext uri="{FF2B5EF4-FFF2-40B4-BE49-F238E27FC236}">
                <a16:creationId xmlns:a16="http://schemas.microsoft.com/office/drawing/2014/main" id="{A8AA82C1-91A4-43AE-9C90-80265CF12228}"/>
              </a:ext>
            </a:extLst>
          </p:cNvPr>
          <p:cNvSpPr>
            <a:spLocks noGrp="1"/>
          </p:cNvSpPr>
          <p:nvPr>
            <p:ph type="sldNum" sz="quarter" idx="12"/>
          </p:nvPr>
        </p:nvSpPr>
        <p:spPr/>
        <p:txBody>
          <a:bodyPr/>
          <a:lstStyle/>
          <a:p>
            <a:fld id="{B9BF1031-1045-D74B-99D1-69DF7F96957F}" type="slidenum">
              <a:rPr lang="en-US" smtClean="0"/>
              <a:t>21</a:t>
            </a:fld>
            <a:endParaRPr lang="en-US" dirty="0"/>
          </a:p>
        </p:txBody>
      </p:sp>
      <p:cxnSp>
        <p:nvCxnSpPr>
          <p:cNvPr id="6" name="Straight Connector 5">
            <a:extLst>
              <a:ext uri="{FF2B5EF4-FFF2-40B4-BE49-F238E27FC236}">
                <a16:creationId xmlns:a16="http://schemas.microsoft.com/office/drawing/2014/main" id="{D60E020C-A293-423A-A5E5-8765E6E1248C}"/>
              </a:ext>
            </a:extLst>
          </p:cNvPr>
          <p:cNvCxnSpPr/>
          <p:nvPr/>
        </p:nvCxnSpPr>
        <p:spPr>
          <a:xfrm>
            <a:off x="526774" y="1453622"/>
            <a:ext cx="10956235" cy="0"/>
          </a:xfrm>
          <a:prstGeom prst="line">
            <a:avLst/>
          </a:prstGeom>
        </p:spPr>
        <p:style>
          <a:lnRef idx="1">
            <a:schemeClr val="accent1"/>
          </a:lnRef>
          <a:fillRef idx="0">
            <a:schemeClr val="accent1"/>
          </a:fillRef>
          <a:effectRef idx="0">
            <a:schemeClr val="accent1"/>
          </a:effectRef>
          <a:fontRef idx="minor">
            <a:schemeClr val="tx1"/>
          </a:fontRef>
        </p:style>
      </p:cxnSp>
      <p:pic>
        <p:nvPicPr>
          <p:cNvPr id="8" name="Picture 7" descr="Top view of a calendar with a red pen on top">
            <a:extLst>
              <a:ext uri="{FF2B5EF4-FFF2-40B4-BE49-F238E27FC236}">
                <a16:creationId xmlns:a16="http://schemas.microsoft.com/office/drawing/2014/main" id="{E7FE1C30-49EF-49B3-876F-4D3B034963FB}"/>
              </a:ext>
            </a:extLst>
          </p:cNvPr>
          <p:cNvPicPr>
            <a:picLocks noChangeAspect="1"/>
          </p:cNvPicPr>
          <p:nvPr/>
        </p:nvPicPr>
        <p:blipFill>
          <a:blip r:embed="rId4"/>
          <a:stretch>
            <a:fillRect/>
          </a:stretch>
        </p:blipFill>
        <p:spPr>
          <a:xfrm>
            <a:off x="6383869" y="1625601"/>
            <a:ext cx="5102395" cy="3357426"/>
          </a:xfrm>
          <a:prstGeom prst="rect">
            <a:avLst/>
          </a:prstGeom>
        </p:spPr>
      </p:pic>
    </p:spTree>
    <p:custDataLst>
      <p:tags r:id="rId1"/>
    </p:custDataLst>
    <p:extLst>
      <p:ext uri="{BB962C8B-B14F-4D97-AF65-F5344CB8AC3E}">
        <p14:creationId xmlns:p14="http://schemas.microsoft.com/office/powerpoint/2010/main" val="33174389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AA7D9FB-43D2-4013-9EDF-08A52A2839F5}"/>
              </a:ext>
            </a:extLst>
          </p:cNvPr>
          <p:cNvSpPr>
            <a:spLocks noGrp="1"/>
          </p:cNvSpPr>
          <p:nvPr>
            <p:ph idx="1"/>
          </p:nvPr>
        </p:nvSpPr>
        <p:spPr>
          <a:xfrm>
            <a:off x="526775" y="2228906"/>
            <a:ext cx="5569226" cy="3948057"/>
          </a:xfrm>
          <a:solidFill>
            <a:schemeClr val="bg2"/>
          </a:solidFill>
        </p:spPr>
        <p:txBody>
          <a:bodyPr/>
          <a:lstStyle/>
          <a:p>
            <a:pPr marL="342900" lvl="0" indent="-342900">
              <a:spcBef>
                <a:spcPts val="0"/>
              </a:spcBef>
              <a:buClr>
                <a:schemeClr val="dk1"/>
              </a:buClr>
              <a:buSzPct val="80000"/>
              <a:buFont typeface="Garamond"/>
              <a:buChar char="•"/>
            </a:pPr>
            <a:r>
              <a:rPr lang="en-US" dirty="0">
                <a:solidFill>
                  <a:schemeClr val="dk1"/>
                </a:solidFill>
                <a:ea typeface="Garamond"/>
                <a:cs typeface="Garamond"/>
                <a:sym typeface="Garamond"/>
                <a:rtl val="0"/>
              </a:rPr>
              <a:t>People attack when you represent  a message they do not like</a:t>
            </a:r>
          </a:p>
          <a:p>
            <a:pPr marL="682625" indent="-334963">
              <a:spcBef>
                <a:spcPts val="1540"/>
              </a:spcBef>
              <a:buClr>
                <a:schemeClr val="dk1"/>
              </a:buClr>
              <a:buSzPct val="80000"/>
              <a:buFont typeface="Garamond"/>
              <a:buChar char="–"/>
            </a:pPr>
            <a:r>
              <a:rPr lang="en-US" sz="1800" dirty="0">
                <a:solidFill>
                  <a:schemeClr val="dk1"/>
                </a:solidFill>
                <a:ea typeface="Garamond"/>
                <a:cs typeface="Garamond"/>
                <a:sym typeface="Garamond"/>
                <a:rtl val="0"/>
              </a:rPr>
              <a:t>You are disappointing their expectations at a rate they can’t tolerate</a:t>
            </a:r>
          </a:p>
          <a:p>
            <a:pPr marL="342900" lvl="0" indent="-342900">
              <a:spcBef>
                <a:spcPts val="1760"/>
              </a:spcBef>
              <a:buClr>
                <a:schemeClr val="dk1"/>
              </a:buClr>
              <a:buSzPct val="80000"/>
              <a:buFont typeface="Garamond"/>
              <a:buChar char="•"/>
            </a:pPr>
            <a:r>
              <a:rPr lang="en-US" dirty="0">
                <a:solidFill>
                  <a:schemeClr val="dk1"/>
                </a:solidFill>
                <a:ea typeface="Garamond"/>
                <a:cs typeface="Garamond"/>
                <a:sym typeface="Garamond"/>
                <a:rtl val="0"/>
              </a:rPr>
              <a:t>When you take attacks personally you: </a:t>
            </a:r>
          </a:p>
          <a:p>
            <a:pPr marL="682625" lvl="1" indent="-334963">
              <a:spcBef>
                <a:spcPts val="1540"/>
              </a:spcBef>
              <a:buClr>
                <a:schemeClr val="dk1"/>
              </a:buClr>
              <a:buSzPct val="80000"/>
              <a:buFont typeface="Garamond"/>
              <a:buChar char="–"/>
            </a:pPr>
            <a:r>
              <a:rPr lang="en-US" sz="1800" dirty="0">
                <a:solidFill>
                  <a:schemeClr val="dk1"/>
                </a:solidFill>
                <a:ea typeface="Garamond"/>
                <a:cs typeface="Garamond"/>
                <a:sym typeface="Garamond"/>
                <a:rtl val="0"/>
              </a:rPr>
              <a:t>Conspire to take yourself out of the action</a:t>
            </a:r>
          </a:p>
          <a:p>
            <a:pPr marL="682625" lvl="1" indent="-334963">
              <a:spcBef>
                <a:spcPts val="1540"/>
              </a:spcBef>
              <a:buClr>
                <a:schemeClr val="dk1"/>
              </a:buClr>
              <a:buSzPct val="80000"/>
              <a:buFont typeface="Garamond"/>
              <a:buChar char="–"/>
            </a:pPr>
            <a:r>
              <a:rPr lang="en-US" sz="1800" dirty="0">
                <a:solidFill>
                  <a:schemeClr val="dk1"/>
                </a:solidFill>
                <a:ea typeface="Garamond"/>
                <a:cs typeface="Garamond"/>
                <a:sym typeface="Garamond"/>
                <a:rtl val="0"/>
              </a:rPr>
              <a:t>Collude with the attackers by perpetuating work avoidance</a:t>
            </a:r>
          </a:p>
        </p:txBody>
      </p:sp>
      <p:sp>
        <p:nvSpPr>
          <p:cNvPr id="4" name="Slide Number Placeholder 3">
            <a:extLst>
              <a:ext uri="{FF2B5EF4-FFF2-40B4-BE49-F238E27FC236}">
                <a16:creationId xmlns:a16="http://schemas.microsoft.com/office/drawing/2014/main" id="{9BC66CD0-9630-4969-A992-DE3ECFD607A3}"/>
              </a:ext>
            </a:extLst>
          </p:cNvPr>
          <p:cNvSpPr>
            <a:spLocks noGrp="1"/>
          </p:cNvSpPr>
          <p:nvPr>
            <p:ph type="sldNum" sz="quarter" idx="12"/>
          </p:nvPr>
        </p:nvSpPr>
        <p:spPr/>
        <p:txBody>
          <a:bodyPr/>
          <a:lstStyle/>
          <a:p>
            <a:fld id="{B9BF1031-1045-D74B-99D1-69DF7F96957F}" type="slidenum">
              <a:rPr lang="en-US" smtClean="0"/>
              <a:t>22</a:t>
            </a:fld>
            <a:endParaRPr lang="en-US" dirty="0"/>
          </a:p>
        </p:txBody>
      </p:sp>
      <p:sp>
        <p:nvSpPr>
          <p:cNvPr id="7" name="Title 1">
            <a:extLst>
              <a:ext uri="{FF2B5EF4-FFF2-40B4-BE49-F238E27FC236}">
                <a16:creationId xmlns:a16="http://schemas.microsoft.com/office/drawing/2014/main" id="{4E3E6398-8A21-4C36-BCA0-188C49D4E2A4}"/>
              </a:ext>
            </a:extLst>
          </p:cNvPr>
          <p:cNvSpPr>
            <a:spLocks noGrp="1"/>
          </p:cNvSpPr>
          <p:nvPr>
            <p:ph type="title"/>
          </p:nvPr>
        </p:nvSpPr>
        <p:spPr>
          <a:xfrm>
            <a:off x="526774" y="365125"/>
            <a:ext cx="10956235" cy="1325563"/>
          </a:xfrm>
        </p:spPr>
        <p:txBody>
          <a:bodyPr>
            <a:normAutofit/>
          </a:bodyPr>
          <a:lstStyle/>
          <a:p>
            <a:r>
              <a:rPr lang="en-US" dirty="0">
                <a:solidFill>
                  <a:schemeClr val="accent1"/>
                </a:solidFill>
                <a:ea typeface="Garamond"/>
                <a:cs typeface="Garamond"/>
                <a:sym typeface="Garamond"/>
                <a:rtl val="0"/>
              </a:rPr>
              <a:t>When the Going Gets Difficult</a:t>
            </a:r>
            <a:endParaRPr lang="en-US" sz="3600" dirty="0">
              <a:solidFill>
                <a:schemeClr val="accent1"/>
              </a:solidFill>
            </a:endParaRPr>
          </a:p>
        </p:txBody>
      </p:sp>
      <p:cxnSp>
        <p:nvCxnSpPr>
          <p:cNvPr id="8" name="Straight Connector 7">
            <a:extLst>
              <a:ext uri="{FF2B5EF4-FFF2-40B4-BE49-F238E27FC236}">
                <a16:creationId xmlns:a16="http://schemas.microsoft.com/office/drawing/2014/main" id="{0E2D5B73-D260-46A0-A08A-6595C1AA6FEC}"/>
              </a:ext>
            </a:extLst>
          </p:cNvPr>
          <p:cNvCxnSpPr/>
          <p:nvPr/>
        </p:nvCxnSpPr>
        <p:spPr>
          <a:xfrm>
            <a:off x="526774" y="1453622"/>
            <a:ext cx="10956235"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Content Placeholder 2">
            <a:extLst>
              <a:ext uri="{FF2B5EF4-FFF2-40B4-BE49-F238E27FC236}">
                <a16:creationId xmlns:a16="http://schemas.microsoft.com/office/drawing/2014/main" id="{A3CDACC8-7798-480C-923E-7A6F4D707703}"/>
              </a:ext>
            </a:extLst>
          </p:cNvPr>
          <p:cNvSpPr txBox="1">
            <a:spLocks/>
          </p:cNvSpPr>
          <p:nvPr/>
        </p:nvSpPr>
        <p:spPr>
          <a:xfrm>
            <a:off x="6096001" y="2228906"/>
            <a:ext cx="5569226" cy="3945624"/>
          </a:xfrm>
          <a:prstGeom prst="rect">
            <a:avLst/>
          </a:prstGeom>
          <a:solidFill>
            <a:schemeClr val="accent2"/>
          </a:solidFill>
        </p:spPr>
        <p:txBody>
          <a:bodyPr vert="horz" lIns="91440" tIns="45720" rIns="91440" bIns="45720" rtlCol="0">
            <a:normAutofit/>
          </a:bodyPr>
          <a:lstStyle>
            <a:lvl1pPr marL="228600" indent="-228600" algn="l" defTabSz="914400" rtl="0" eaLnBrk="1" latinLnBrk="0" hangingPunct="1">
              <a:lnSpc>
                <a:spcPct val="100000"/>
              </a:lnSpc>
              <a:spcBef>
                <a:spcPts val="1000"/>
              </a:spcBef>
              <a:spcAft>
                <a:spcPts val="1000"/>
              </a:spcAft>
              <a:buFont typeface="Arial" panose="020B0604020202020204" pitchFamily="34" charset="0"/>
              <a:buChar char="•"/>
              <a:defRPr sz="2000" b="0" i="0" kern="1200">
                <a:solidFill>
                  <a:schemeClr val="tx1"/>
                </a:solidFill>
                <a:latin typeface="Helvetica" pitchFamily="2" charset="0"/>
                <a:ea typeface="+mn-ea"/>
                <a:cs typeface="+mn-cs"/>
              </a:defRPr>
            </a:lvl1pPr>
            <a:lvl2pPr marL="685800" indent="-228600" algn="l" defTabSz="914400" rtl="0" eaLnBrk="1" latinLnBrk="0" hangingPunct="1">
              <a:lnSpc>
                <a:spcPct val="100000"/>
              </a:lnSpc>
              <a:spcBef>
                <a:spcPts val="500"/>
              </a:spcBef>
              <a:spcAft>
                <a:spcPts val="1000"/>
              </a:spcAft>
              <a:buFont typeface="Arial" panose="020B0604020202020204" pitchFamily="34" charset="0"/>
              <a:buChar char="•"/>
              <a:defRPr sz="2000" b="0" i="0" kern="1200">
                <a:solidFill>
                  <a:schemeClr val="tx1"/>
                </a:solidFill>
                <a:latin typeface="Helvetica" pitchFamily="2" charset="0"/>
                <a:ea typeface="+mn-ea"/>
                <a:cs typeface="+mn-cs"/>
              </a:defRPr>
            </a:lvl2pPr>
            <a:lvl3pPr marL="1143000" indent="-228600" algn="l" defTabSz="914400" rtl="0" eaLnBrk="1" latinLnBrk="0" hangingPunct="1">
              <a:lnSpc>
                <a:spcPct val="100000"/>
              </a:lnSpc>
              <a:spcBef>
                <a:spcPts val="500"/>
              </a:spcBef>
              <a:spcAft>
                <a:spcPts val="1000"/>
              </a:spcAft>
              <a:buFont typeface="Arial" panose="020B0604020202020204" pitchFamily="34" charset="0"/>
              <a:buChar char="•"/>
              <a:defRPr sz="2000" b="0" i="0" kern="1200">
                <a:solidFill>
                  <a:schemeClr val="tx1"/>
                </a:solidFill>
                <a:latin typeface="Helvetica" pitchFamily="2" charset="0"/>
                <a:ea typeface="+mn-ea"/>
                <a:cs typeface="+mn-cs"/>
              </a:defRPr>
            </a:lvl3pPr>
            <a:lvl4pPr marL="1600200" indent="-228600" algn="l" defTabSz="914400" rtl="0" eaLnBrk="1" latinLnBrk="0" hangingPunct="1">
              <a:lnSpc>
                <a:spcPct val="100000"/>
              </a:lnSpc>
              <a:spcBef>
                <a:spcPts val="500"/>
              </a:spcBef>
              <a:spcAft>
                <a:spcPts val="1000"/>
              </a:spcAft>
              <a:buFont typeface="Arial" panose="020B0604020202020204" pitchFamily="34" charset="0"/>
              <a:buChar char="•"/>
              <a:defRPr sz="2000" b="0" i="0" kern="1200">
                <a:solidFill>
                  <a:schemeClr val="tx1"/>
                </a:solidFill>
                <a:latin typeface="Helvetica" pitchFamily="2" charset="0"/>
                <a:ea typeface="+mn-ea"/>
                <a:cs typeface="+mn-cs"/>
              </a:defRPr>
            </a:lvl4pPr>
            <a:lvl5pPr marL="2057400" indent="-228600" algn="l" defTabSz="914400" rtl="0" eaLnBrk="1" latinLnBrk="0" hangingPunct="1">
              <a:lnSpc>
                <a:spcPct val="100000"/>
              </a:lnSpc>
              <a:spcBef>
                <a:spcPts val="500"/>
              </a:spcBef>
              <a:spcAft>
                <a:spcPts val="1000"/>
              </a:spcAft>
              <a:buFont typeface="Arial" panose="020B0604020202020204" pitchFamily="34" charset="0"/>
              <a:buChar char="•"/>
              <a:defRPr sz="2000" b="0" i="0" kern="1200">
                <a:solidFill>
                  <a:schemeClr val="tx1"/>
                </a:solidFill>
                <a:latin typeface="Helvetica"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lvl="0" indent="-342900">
              <a:spcBef>
                <a:spcPts val="0"/>
              </a:spcBef>
              <a:buClr>
                <a:schemeClr val="dk1"/>
              </a:buClr>
              <a:buSzPct val="100000"/>
              <a:buFont typeface="Garamond"/>
              <a:buChar char="•"/>
            </a:pPr>
            <a:r>
              <a:rPr lang="en-US" dirty="0">
                <a:solidFill>
                  <a:schemeClr val="dk1"/>
                </a:solidFill>
                <a:ea typeface="Garamond"/>
                <a:cs typeface="Garamond"/>
                <a:sym typeface="Garamond"/>
                <a:rtl val="0"/>
              </a:rPr>
              <a:t>Regard personal attacks as commentary on issues, not on you </a:t>
            </a:r>
          </a:p>
          <a:p>
            <a:pPr marL="342900" lvl="0" indent="-342900">
              <a:spcBef>
                <a:spcPts val="640"/>
              </a:spcBef>
              <a:buClr>
                <a:schemeClr val="dk1"/>
              </a:buClr>
              <a:buSzPct val="100000"/>
              <a:buFont typeface="Garamond"/>
              <a:buChar char="•"/>
            </a:pPr>
            <a:r>
              <a:rPr lang="en-US" dirty="0">
                <a:solidFill>
                  <a:schemeClr val="dk1"/>
                </a:solidFill>
                <a:ea typeface="Garamond"/>
                <a:cs typeface="Garamond"/>
                <a:sym typeface="Garamond"/>
                <a:rtl val="0"/>
              </a:rPr>
              <a:t>Be curious about what you don’t know</a:t>
            </a:r>
          </a:p>
          <a:p>
            <a:pPr marL="342900" lvl="0" indent="-342900">
              <a:lnSpc>
                <a:spcPct val="85000"/>
              </a:lnSpc>
              <a:spcBef>
                <a:spcPts val="1760"/>
              </a:spcBef>
              <a:buClr>
                <a:schemeClr val="dk1"/>
              </a:buClr>
              <a:buSzPct val="80000"/>
            </a:pPr>
            <a:r>
              <a:rPr lang="en-US" dirty="0">
                <a:solidFill>
                  <a:schemeClr val="dk1"/>
                </a:solidFill>
                <a:ea typeface="Garamond"/>
                <a:cs typeface="Garamond"/>
                <a:sym typeface="Garamond"/>
                <a:rtl val="0"/>
              </a:rPr>
              <a:t>Place the focus back on the message and the issues</a:t>
            </a:r>
          </a:p>
          <a:p>
            <a:pPr marL="342900" lvl="0" indent="-342900">
              <a:lnSpc>
                <a:spcPct val="85000"/>
              </a:lnSpc>
              <a:spcBef>
                <a:spcPts val="1760"/>
              </a:spcBef>
              <a:buClr>
                <a:schemeClr val="dk1"/>
              </a:buClr>
              <a:buSzPct val="80000"/>
            </a:pPr>
            <a:r>
              <a:rPr lang="en-US" dirty="0">
                <a:solidFill>
                  <a:schemeClr val="dk1"/>
                </a:solidFill>
                <a:ea typeface="Garamond"/>
                <a:cs typeface="Garamond"/>
                <a:sym typeface="Garamond"/>
                <a:rtl val="0"/>
              </a:rPr>
              <a:t>Your management of an attack (not substance of the accusation) determines your fate</a:t>
            </a:r>
          </a:p>
        </p:txBody>
      </p:sp>
      <p:sp>
        <p:nvSpPr>
          <p:cNvPr id="10" name="Rectangle 9">
            <a:extLst>
              <a:ext uri="{FF2B5EF4-FFF2-40B4-BE49-F238E27FC236}">
                <a16:creationId xmlns:a16="http://schemas.microsoft.com/office/drawing/2014/main" id="{BF718CA0-40AF-4610-A105-BF4D66837EDB}"/>
              </a:ext>
            </a:extLst>
          </p:cNvPr>
          <p:cNvSpPr/>
          <p:nvPr/>
        </p:nvSpPr>
        <p:spPr>
          <a:xfrm>
            <a:off x="4307151" y="1644131"/>
            <a:ext cx="3395481" cy="584775"/>
          </a:xfrm>
          <a:prstGeom prst="rect">
            <a:avLst/>
          </a:prstGeom>
        </p:spPr>
        <p:txBody>
          <a:bodyPr wrap="none">
            <a:spAutoFit/>
          </a:bodyPr>
          <a:lstStyle/>
          <a:p>
            <a:pPr marL="342900" lvl="0" indent="-139700" algn="ctr">
              <a:spcBef>
                <a:spcPts val="640"/>
              </a:spcBef>
              <a:buClr>
                <a:schemeClr val="dk1"/>
              </a:buClr>
            </a:pPr>
            <a:r>
              <a:rPr lang="en-US" sz="3200" dirty="0">
                <a:solidFill>
                  <a:schemeClr val="dk1"/>
                </a:solidFill>
                <a:latin typeface="Helvetica" panose="020B0604020202020204" pitchFamily="34" charset="0"/>
                <a:ea typeface="Garamond"/>
                <a:cs typeface="Helvetica" panose="020B0604020202020204" pitchFamily="34" charset="0"/>
                <a:sym typeface="Garamond"/>
                <a:rtl val="0"/>
              </a:rPr>
              <a:t>It is not personal</a:t>
            </a:r>
          </a:p>
        </p:txBody>
      </p:sp>
    </p:spTree>
    <p:custDataLst>
      <p:tags r:id="rId1"/>
    </p:custDataLst>
    <p:extLst>
      <p:ext uri="{BB962C8B-B14F-4D97-AF65-F5344CB8AC3E}">
        <p14:creationId xmlns:p14="http://schemas.microsoft.com/office/powerpoint/2010/main" val="12289308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A1B07A-E5BF-48A7-9111-02815D01439A}"/>
              </a:ext>
            </a:extLst>
          </p:cNvPr>
          <p:cNvSpPr>
            <a:spLocks noGrp="1"/>
          </p:cNvSpPr>
          <p:nvPr>
            <p:ph type="title"/>
          </p:nvPr>
        </p:nvSpPr>
        <p:spPr/>
        <p:txBody>
          <a:bodyPr/>
          <a:lstStyle/>
          <a:p>
            <a:r>
              <a:rPr lang="en-US" dirty="0">
                <a:solidFill>
                  <a:schemeClr val="accent1"/>
                </a:solidFill>
              </a:rPr>
              <a:t>Finalize Commitment to the Team</a:t>
            </a:r>
          </a:p>
        </p:txBody>
      </p:sp>
      <p:graphicFrame>
        <p:nvGraphicFramePr>
          <p:cNvPr id="6" name="Content Placeholder 5">
            <a:extLst>
              <a:ext uri="{FF2B5EF4-FFF2-40B4-BE49-F238E27FC236}">
                <a16:creationId xmlns:a16="http://schemas.microsoft.com/office/drawing/2014/main" id="{B5F42E98-02BF-4992-AF95-8B911D463AF0}"/>
              </a:ext>
            </a:extLst>
          </p:cNvPr>
          <p:cNvGraphicFramePr>
            <a:graphicFrameLocks noGrp="1"/>
          </p:cNvGraphicFramePr>
          <p:nvPr>
            <p:ph idx="1"/>
            <p:extLst>
              <p:ext uri="{D42A27DB-BD31-4B8C-83A1-F6EECF244321}">
                <p14:modId xmlns:p14="http://schemas.microsoft.com/office/powerpoint/2010/main" val="95504767"/>
              </p:ext>
            </p:extLst>
          </p:nvPr>
        </p:nvGraphicFramePr>
        <p:xfrm>
          <a:off x="946978" y="1663731"/>
          <a:ext cx="10115826" cy="4554327"/>
        </p:xfrm>
        <a:graphic>
          <a:graphicData uri="http://schemas.openxmlformats.org/drawingml/2006/table">
            <a:tbl>
              <a:tblPr firstRow="1" firstCol="1" bandRow="1">
                <a:tableStyleId>{5940675A-B579-460E-94D1-54222C63F5DA}</a:tableStyleId>
              </a:tblPr>
              <a:tblGrid>
                <a:gridCol w="2632552">
                  <a:extLst>
                    <a:ext uri="{9D8B030D-6E8A-4147-A177-3AD203B41FA5}">
                      <a16:colId xmlns:a16="http://schemas.microsoft.com/office/drawing/2014/main" val="354117761"/>
                    </a:ext>
                  </a:extLst>
                </a:gridCol>
                <a:gridCol w="4619155">
                  <a:extLst>
                    <a:ext uri="{9D8B030D-6E8A-4147-A177-3AD203B41FA5}">
                      <a16:colId xmlns:a16="http://schemas.microsoft.com/office/drawing/2014/main" val="827646952"/>
                    </a:ext>
                  </a:extLst>
                </a:gridCol>
                <a:gridCol w="1687533">
                  <a:extLst>
                    <a:ext uri="{9D8B030D-6E8A-4147-A177-3AD203B41FA5}">
                      <a16:colId xmlns:a16="http://schemas.microsoft.com/office/drawing/2014/main" val="814770255"/>
                    </a:ext>
                  </a:extLst>
                </a:gridCol>
                <a:gridCol w="1176586">
                  <a:extLst>
                    <a:ext uri="{9D8B030D-6E8A-4147-A177-3AD203B41FA5}">
                      <a16:colId xmlns:a16="http://schemas.microsoft.com/office/drawing/2014/main" val="3142487980"/>
                    </a:ext>
                  </a:extLst>
                </a:gridCol>
              </a:tblGrid>
              <a:tr h="300383">
                <a:tc>
                  <a:txBody>
                    <a:bodyPr/>
                    <a:lstStyle/>
                    <a:p>
                      <a:pPr marL="0" marR="0" algn="l">
                        <a:lnSpc>
                          <a:spcPct val="120000"/>
                        </a:lnSpc>
                        <a:spcBef>
                          <a:spcPts val="0"/>
                        </a:spcBef>
                        <a:spcAft>
                          <a:spcPts val="0"/>
                        </a:spcAft>
                      </a:pPr>
                      <a:r>
                        <a:rPr lang="en-US" sz="1600" b="1" dirty="0">
                          <a:effectLst/>
                          <a:latin typeface="Helvetica" panose="020B0604020202020204" pitchFamily="34" charset="0"/>
                          <a:cs typeface="Helvetica" panose="020B0604020202020204" pitchFamily="34" charset="0"/>
                        </a:rPr>
                        <a:t>Action</a:t>
                      </a:r>
                      <a:endParaRPr lang="en-US" sz="1200" b="1" dirty="0">
                        <a:solidFill>
                          <a:srgbClr val="000000"/>
                        </a:solidFill>
                        <a:effectLst/>
                        <a:latin typeface="Helvetica" panose="020B0604020202020204" pitchFamily="34" charset="0"/>
                        <a:ea typeface="Calibri" panose="020F0502020204030204" pitchFamily="34" charset="0"/>
                        <a:cs typeface="Helvetica" panose="020B0604020202020204" pitchFamily="34" charset="0"/>
                      </a:endParaRPr>
                    </a:p>
                  </a:txBody>
                  <a:tcPr marL="50510" marR="50510" marT="0" marB="0" anchor="ctr">
                    <a:solidFill>
                      <a:schemeClr val="bg2"/>
                    </a:solidFill>
                  </a:tcPr>
                </a:tc>
                <a:tc>
                  <a:txBody>
                    <a:bodyPr/>
                    <a:lstStyle/>
                    <a:p>
                      <a:pPr marL="0" marR="0" algn="l">
                        <a:lnSpc>
                          <a:spcPct val="120000"/>
                        </a:lnSpc>
                        <a:spcBef>
                          <a:spcPts val="0"/>
                        </a:spcBef>
                        <a:spcAft>
                          <a:spcPts val="0"/>
                        </a:spcAft>
                      </a:pPr>
                      <a:r>
                        <a:rPr lang="en-US" sz="1600" b="1" dirty="0">
                          <a:effectLst/>
                          <a:latin typeface="Helvetica" panose="020B0604020202020204" pitchFamily="34" charset="0"/>
                          <a:cs typeface="Helvetica" panose="020B0604020202020204" pitchFamily="34" charset="0"/>
                        </a:rPr>
                        <a:t>Tactics</a:t>
                      </a:r>
                      <a:endParaRPr lang="en-US" sz="1200" b="1" dirty="0">
                        <a:solidFill>
                          <a:srgbClr val="000000"/>
                        </a:solidFill>
                        <a:effectLst/>
                        <a:latin typeface="Helvetica" panose="020B0604020202020204" pitchFamily="34" charset="0"/>
                        <a:ea typeface="Calibri" panose="020F0502020204030204" pitchFamily="34" charset="0"/>
                        <a:cs typeface="Helvetica" panose="020B0604020202020204" pitchFamily="34" charset="0"/>
                      </a:endParaRPr>
                    </a:p>
                  </a:txBody>
                  <a:tcPr marL="50510" marR="50510" marT="0" marB="0" anchor="ctr">
                    <a:solidFill>
                      <a:schemeClr val="bg2"/>
                    </a:solidFill>
                  </a:tcPr>
                </a:tc>
                <a:tc>
                  <a:txBody>
                    <a:bodyPr/>
                    <a:lstStyle/>
                    <a:p>
                      <a:pPr marL="0" marR="0" algn="l">
                        <a:lnSpc>
                          <a:spcPct val="120000"/>
                        </a:lnSpc>
                        <a:spcBef>
                          <a:spcPts val="0"/>
                        </a:spcBef>
                        <a:spcAft>
                          <a:spcPts val="0"/>
                        </a:spcAft>
                      </a:pPr>
                      <a:r>
                        <a:rPr lang="en-US" sz="1600" b="1" dirty="0">
                          <a:effectLst/>
                          <a:latin typeface="Helvetica" panose="020B0604020202020204" pitchFamily="34" charset="0"/>
                          <a:cs typeface="Helvetica" panose="020B0604020202020204" pitchFamily="34" charset="0"/>
                        </a:rPr>
                        <a:t>Responsible</a:t>
                      </a:r>
                      <a:endParaRPr lang="en-US" sz="1200" b="1" dirty="0">
                        <a:solidFill>
                          <a:srgbClr val="000000"/>
                        </a:solidFill>
                        <a:effectLst/>
                        <a:latin typeface="Helvetica" panose="020B0604020202020204" pitchFamily="34" charset="0"/>
                        <a:ea typeface="Calibri" panose="020F0502020204030204" pitchFamily="34" charset="0"/>
                        <a:cs typeface="Helvetica" panose="020B0604020202020204" pitchFamily="34" charset="0"/>
                      </a:endParaRPr>
                    </a:p>
                  </a:txBody>
                  <a:tcPr marL="50510" marR="50510" marT="0" marB="0">
                    <a:solidFill>
                      <a:schemeClr val="bg2"/>
                    </a:solidFill>
                  </a:tcPr>
                </a:tc>
                <a:tc>
                  <a:txBody>
                    <a:bodyPr/>
                    <a:lstStyle/>
                    <a:p>
                      <a:pPr marL="0" marR="0" algn="l">
                        <a:lnSpc>
                          <a:spcPct val="120000"/>
                        </a:lnSpc>
                        <a:spcBef>
                          <a:spcPts val="0"/>
                        </a:spcBef>
                        <a:spcAft>
                          <a:spcPts val="0"/>
                        </a:spcAft>
                      </a:pPr>
                      <a:r>
                        <a:rPr lang="en-US" sz="1600" b="1" dirty="0">
                          <a:effectLst/>
                          <a:latin typeface="Helvetica" panose="020B0604020202020204" pitchFamily="34" charset="0"/>
                          <a:cs typeface="Helvetica" panose="020B0604020202020204" pitchFamily="34" charset="0"/>
                        </a:rPr>
                        <a:t>Timing</a:t>
                      </a:r>
                      <a:endParaRPr lang="en-US" sz="1200" b="1" dirty="0">
                        <a:solidFill>
                          <a:srgbClr val="000000"/>
                        </a:solidFill>
                        <a:effectLst/>
                        <a:latin typeface="Helvetica" panose="020B0604020202020204" pitchFamily="34" charset="0"/>
                        <a:ea typeface="Calibri" panose="020F0502020204030204" pitchFamily="34" charset="0"/>
                        <a:cs typeface="Helvetica" panose="020B0604020202020204" pitchFamily="34" charset="0"/>
                      </a:endParaRPr>
                    </a:p>
                  </a:txBody>
                  <a:tcPr marL="50510" marR="50510" marT="0" marB="0">
                    <a:solidFill>
                      <a:schemeClr val="bg2"/>
                    </a:solidFill>
                  </a:tcPr>
                </a:tc>
                <a:extLst>
                  <a:ext uri="{0D108BD9-81ED-4DB2-BD59-A6C34878D82A}">
                    <a16:rowId xmlns:a16="http://schemas.microsoft.com/office/drawing/2014/main" val="3650594862"/>
                  </a:ext>
                </a:extLst>
              </a:tr>
              <a:tr h="949631">
                <a:tc>
                  <a:txBody>
                    <a:bodyPr/>
                    <a:lstStyle/>
                    <a:p>
                      <a:pPr marL="0" marR="0">
                        <a:lnSpc>
                          <a:spcPct val="120000"/>
                        </a:lnSpc>
                        <a:spcBef>
                          <a:spcPts val="0"/>
                        </a:spcBef>
                        <a:spcAft>
                          <a:spcPts val="0"/>
                        </a:spcAft>
                      </a:pPr>
                      <a:r>
                        <a:rPr lang="en-US" sz="1200" dirty="0">
                          <a:effectLst/>
                          <a:latin typeface="Helvetica" panose="020B0604020202020204" pitchFamily="34" charset="0"/>
                          <a:cs typeface="Helvetica" panose="020B0604020202020204" pitchFamily="34" charset="0"/>
                        </a:rPr>
                        <a:t>Categorize work as technical or adaptive or both and create strategies to resolve.</a:t>
                      </a:r>
                      <a:endParaRPr lang="en-US" sz="1200" dirty="0">
                        <a:solidFill>
                          <a:srgbClr val="000000"/>
                        </a:solidFill>
                        <a:effectLst/>
                        <a:latin typeface="Helvetica" panose="020B0604020202020204" pitchFamily="34" charset="0"/>
                        <a:ea typeface="Calibri" panose="020F0502020204030204" pitchFamily="34" charset="0"/>
                        <a:cs typeface="Helvetica" panose="020B0604020202020204" pitchFamily="34" charset="0"/>
                      </a:endParaRPr>
                    </a:p>
                  </a:txBody>
                  <a:tcPr marL="50510" marR="50510" marT="0" marB="0"/>
                </a:tc>
                <a:tc>
                  <a:txBody>
                    <a:bodyPr/>
                    <a:lstStyle/>
                    <a:p>
                      <a:pPr marL="0" marR="0">
                        <a:lnSpc>
                          <a:spcPct val="120000"/>
                        </a:lnSpc>
                        <a:spcBef>
                          <a:spcPts val="0"/>
                        </a:spcBef>
                        <a:spcAft>
                          <a:spcPts val="0"/>
                        </a:spcAft>
                      </a:pPr>
                      <a:endParaRPr lang="en-US" sz="800" dirty="0">
                        <a:effectLst/>
                        <a:latin typeface="Helvetica" panose="020B0604020202020204" pitchFamily="34" charset="0"/>
                        <a:cs typeface="Helvetica" panose="020B0604020202020204" pitchFamily="34" charset="0"/>
                      </a:endParaRPr>
                    </a:p>
                  </a:txBody>
                  <a:tcPr marL="50510" marR="50510" marT="0" marB="0"/>
                </a:tc>
                <a:tc>
                  <a:txBody>
                    <a:bodyPr/>
                    <a:lstStyle/>
                    <a:p>
                      <a:pPr marL="0" marR="0">
                        <a:lnSpc>
                          <a:spcPct val="120000"/>
                        </a:lnSpc>
                        <a:spcBef>
                          <a:spcPts val="0"/>
                        </a:spcBef>
                        <a:spcAft>
                          <a:spcPts val="0"/>
                        </a:spcAft>
                      </a:pPr>
                      <a:endParaRPr lang="en-US" sz="800" dirty="0">
                        <a:solidFill>
                          <a:srgbClr val="000000"/>
                        </a:solidFill>
                        <a:effectLst/>
                        <a:latin typeface="Helvetica" panose="020B0604020202020204" pitchFamily="34" charset="0"/>
                        <a:ea typeface="Calibri" panose="020F0502020204030204" pitchFamily="34" charset="0"/>
                        <a:cs typeface="Helvetica" panose="020B0604020202020204" pitchFamily="34" charset="0"/>
                      </a:endParaRPr>
                    </a:p>
                  </a:txBody>
                  <a:tcPr marL="50510" marR="50510" marT="0" marB="0"/>
                </a:tc>
                <a:tc>
                  <a:txBody>
                    <a:bodyPr/>
                    <a:lstStyle/>
                    <a:p>
                      <a:pPr marL="0" marR="0">
                        <a:lnSpc>
                          <a:spcPct val="120000"/>
                        </a:lnSpc>
                        <a:spcBef>
                          <a:spcPts val="0"/>
                        </a:spcBef>
                        <a:spcAft>
                          <a:spcPts val="0"/>
                        </a:spcAft>
                      </a:pPr>
                      <a:endParaRPr lang="en-US" sz="800" dirty="0">
                        <a:solidFill>
                          <a:srgbClr val="000000"/>
                        </a:solidFill>
                        <a:effectLst/>
                        <a:latin typeface="Helvetica" panose="020B0604020202020204" pitchFamily="34" charset="0"/>
                        <a:ea typeface="Calibri" panose="020F0502020204030204" pitchFamily="34" charset="0"/>
                        <a:cs typeface="Helvetica" panose="020B0604020202020204" pitchFamily="34" charset="0"/>
                      </a:endParaRPr>
                    </a:p>
                  </a:txBody>
                  <a:tcPr marL="50510" marR="50510" marT="0" marB="0"/>
                </a:tc>
                <a:extLst>
                  <a:ext uri="{0D108BD9-81ED-4DB2-BD59-A6C34878D82A}">
                    <a16:rowId xmlns:a16="http://schemas.microsoft.com/office/drawing/2014/main" val="3866285712"/>
                  </a:ext>
                </a:extLst>
              </a:tr>
              <a:tr h="1626360">
                <a:tc>
                  <a:txBody>
                    <a:bodyPr/>
                    <a:lstStyle/>
                    <a:p>
                      <a:pPr marL="0" marR="0">
                        <a:lnSpc>
                          <a:spcPct val="120000"/>
                        </a:lnSpc>
                        <a:spcBef>
                          <a:spcPts val="0"/>
                        </a:spcBef>
                        <a:spcAft>
                          <a:spcPts val="0"/>
                        </a:spcAft>
                      </a:pPr>
                      <a:r>
                        <a:rPr lang="en-US" sz="1200" dirty="0">
                          <a:effectLst/>
                          <a:latin typeface="Helvetica" panose="020B0604020202020204" pitchFamily="34" charset="0"/>
                          <a:cs typeface="Helvetica" panose="020B0604020202020204" pitchFamily="34" charset="0"/>
                        </a:rPr>
                        <a:t>Hold each other accountable to demonstrate adaptive leadership behaviors:</a:t>
                      </a:r>
                    </a:p>
                    <a:p>
                      <a:pPr marL="342900" marR="0" lvl="0" indent="-342900">
                        <a:lnSpc>
                          <a:spcPct val="120000"/>
                        </a:lnSpc>
                        <a:spcBef>
                          <a:spcPts val="0"/>
                        </a:spcBef>
                        <a:spcAft>
                          <a:spcPts val="0"/>
                        </a:spcAft>
                        <a:buFont typeface="Symbol" panose="05050102010706020507" pitchFamily="18" charset="2"/>
                        <a:buChar char=""/>
                      </a:pPr>
                      <a:r>
                        <a:rPr lang="en-US" sz="1200" dirty="0">
                          <a:effectLst/>
                          <a:latin typeface="Helvetica" panose="020B0604020202020204" pitchFamily="34" charset="0"/>
                          <a:cs typeface="Helvetica" panose="020B0604020202020204" pitchFamily="34" charset="0"/>
                        </a:rPr>
                        <a:t>Observe</a:t>
                      </a:r>
                      <a:endParaRPr lang="en-US" sz="1400" dirty="0">
                        <a:effectLst/>
                        <a:latin typeface="Helvetica" panose="020B0604020202020204" pitchFamily="34" charset="0"/>
                        <a:cs typeface="Helvetica" panose="020B0604020202020204" pitchFamily="34" charset="0"/>
                      </a:endParaRPr>
                    </a:p>
                    <a:p>
                      <a:pPr marL="342900" marR="0" lvl="0" indent="-342900">
                        <a:lnSpc>
                          <a:spcPct val="120000"/>
                        </a:lnSpc>
                        <a:spcBef>
                          <a:spcPts val="0"/>
                        </a:spcBef>
                        <a:spcAft>
                          <a:spcPts val="0"/>
                        </a:spcAft>
                        <a:buFont typeface="Symbol" panose="05050102010706020507" pitchFamily="18" charset="2"/>
                        <a:buChar char=""/>
                      </a:pPr>
                      <a:r>
                        <a:rPr lang="en-US" sz="1200" dirty="0">
                          <a:effectLst/>
                          <a:latin typeface="Helvetica" panose="020B0604020202020204" pitchFamily="34" charset="0"/>
                          <a:cs typeface="Helvetica" panose="020B0604020202020204" pitchFamily="34" charset="0"/>
                        </a:rPr>
                        <a:t>Interpret</a:t>
                      </a:r>
                      <a:endParaRPr lang="en-US" sz="1400" dirty="0">
                        <a:effectLst/>
                        <a:latin typeface="Helvetica" panose="020B0604020202020204" pitchFamily="34" charset="0"/>
                        <a:cs typeface="Helvetica" panose="020B0604020202020204" pitchFamily="34" charset="0"/>
                      </a:endParaRPr>
                    </a:p>
                    <a:p>
                      <a:pPr marL="342900" marR="0" lvl="0" indent="-342900">
                        <a:lnSpc>
                          <a:spcPct val="120000"/>
                        </a:lnSpc>
                        <a:spcBef>
                          <a:spcPts val="0"/>
                        </a:spcBef>
                        <a:spcAft>
                          <a:spcPts val="0"/>
                        </a:spcAft>
                        <a:buFont typeface="Symbol" panose="05050102010706020507" pitchFamily="18" charset="2"/>
                        <a:buChar char=""/>
                      </a:pPr>
                      <a:r>
                        <a:rPr lang="en-US" sz="1200" dirty="0">
                          <a:effectLst/>
                          <a:latin typeface="Helvetica" panose="020B0604020202020204" pitchFamily="34" charset="0"/>
                          <a:cs typeface="Helvetica" panose="020B0604020202020204" pitchFamily="34" charset="0"/>
                        </a:rPr>
                        <a:t>Intervene</a:t>
                      </a:r>
                      <a:endParaRPr lang="en-US" sz="1400" dirty="0">
                        <a:effectLst/>
                        <a:latin typeface="Helvetica" panose="020B0604020202020204" pitchFamily="34" charset="0"/>
                        <a:cs typeface="Helvetica" panose="020B0604020202020204" pitchFamily="34" charset="0"/>
                      </a:endParaRPr>
                    </a:p>
                  </a:txBody>
                  <a:tcPr marL="50510" marR="50510" marT="0" marB="0"/>
                </a:tc>
                <a:tc>
                  <a:txBody>
                    <a:bodyPr/>
                    <a:lstStyle/>
                    <a:p>
                      <a:pPr marL="0" marR="0">
                        <a:lnSpc>
                          <a:spcPct val="120000"/>
                        </a:lnSpc>
                        <a:spcBef>
                          <a:spcPts val="0"/>
                        </a:spcBef>
                        <a:spcAft>
                          <a:spcPts val="0"/>
                        </a:spcAft>
                      </a:pPr>
                      <a:endParaRPr lang="en-US" sz="800" dirty="0">
                        <a:solidFill>
                          <a:srgbClr val="000000"/>
                        </a:solidFill>
                        <a:effectLst/>
                        <a:latin typeface="Helvetica" panose="020B0604020202020204" pitchFamily="34" charset="0"/>
                        <a:ea typeface="Calibri" panose="020F0502020204030204" pitchFamily="34" charset="0"/>
                        <a:cs typeface="Helvetica" panose="020B0604020202020204" pitchFamily="34" charset="0"/>
                      </a:endParaRPr>
                    </a:p>
                  </a:txBody>
                  <a:tcPr marL="50510" marR="50510" marT="0" marB="0"/>
                </a:tc>
                <a:tc>
                  <a:txBody>
                    <a:bodyPr/>
                    <a:lstStyle/>
                    <a:p>
                      <a:pPr marL="0" marR="0">
                        <a:lnSpc>
                          <a:spcPct val="120000"/>
                        </a:lnSpc>
                        <a:spcBef>
                          <a:spcPts val="0"/>
                        </a:spcBef>
                        <a:spcAft>
                          <a:spcPts val="0"/>
                        </a:spcAft>
                      </a:pPr>
                      <a:endParaRPr lang="en-US" sz="800" dirty="0">
                        <a:solidFill>
                          <a:srgbClr val="000000"/>
                        </a:solidFill>
                        <a:effectLst/>
                        <a:latin typeface="Helvetica" panose="020B0604020202020204" pitchFamily="34" charset="0"/>
                        <a:ea typeface="Calibri" panose="020F0502020204030204" pitchFamily="34" charset="0"/>
                        <a:cs typeface="Helvetica" panose="020B0604020202020204" pitchFamily="34" charset="0"/>
                      </a:endParaRPr>
                    </a:p>
                  </a:txBody>
                  <a:tcPr marL="50510" marR="50510" marT="0" marB="0"/>
                </a:tc>
                <a:tc>
                  <a:txBody>
                    <a:bodyPr/>
                    <a:lstStyle/>
                    <a:p>
                      <a:pPr marL="0" marR="0">
                        <a:lnSpc>
                          <a:spcPct val="120000"/>
                        </a:lnSpc>
                        <a:spcBef>
                          <a:spcPts val="0"/>
                        </a:spcBef>
                        <a:spcAft>
                          <a:spcPts val="0"/>
                        </a:spcAft>
                      </a:pPr>
                      <a:endParaRPr lang="en-US" sz="800" dirty="0">
                        <a:solidFill>
                          <a:srgbClr val="000000"/>
                        </a:solidFill>
                        <a:effectLst/>
                        <a:latin typeface="Helvetica" panose="020B0604020202020204" pitchFamily="34" charset="0"/>
                        <a:ea typeface="Calibri" panose="020F0502020204030204" pitchFamily="34" charset="0"/>
                        <a:cs typeface="Helvetica" panose="020B0604020202020204" pitchFamily="34" charset="0"/>
                      </a:endParaRPr>
                    </a:p>
                  </a:txBody>
                  <a:tcPr marL="50510" marR="50510" marT="0" marB="0"/>
                </a:tc>
                <a:extLst>
                  <a:ext uri="{0D108BD9-81ED-4DB2-BD59-A6C34878D82A}">
                    <a16:rowId xmlns:a16="http://schemas.microsoft.com/office/drawing/2014/main" val="2949703133"/>
                  </a:ext>
                </a:extLst>
              </a:tr>
              <a:tr h="595360">
                <a:tc>
                  <a:txBody>
                    <a:bodyPr/>
                    <a:lstStyle/>
                    <a:p>
                      <a:pPr marL="0" marR="0">
                        <a:lnSpc>
                          <a:spcPct val="120000"/>
                        </a:lnSpc>
                        <a:spcBef>
                          <a:spcPts val="0"/>
                        </a:spcBef>
                        <a:spcAft>
                          <a:spcPts val="0"/>
                        </a:spcAft>
                      </a:pPr>
                      <a:r>
                        <a:rPr lang="en-US" sz="1200" dirty="0">
                          <a:effectLst/>
                          <a:latin typeface="Helvetica" panose="020B0604020202020204" pitchFamily="34" charset="0"/>
                          <a:cs typeface="Helvetica" panose="020B0604020202020204" pitchFamily="34" charset="0"/>
                        </a:rPr>
                        <a:t>[Current adaptive issue]</a:t>
                      </a:r>
                      <a:endParaRPr lang="en-US" sz="900" dirty="0">
                        <a:solidFill>
                          <a:srgbClr val="000000"/>
                        </a:solidFill>
                        <a:effectLst/>
                        <a:latin typeface="Helvetica" panose="020B0604020202020204" pitchFamily="34" charset="0"/>
                        <a:ea typeface="Calibri" panose="020F0502020204030204" pitchFamily="34" charset="0"/>
                        <a:cs typeface="Helvetica" panose="020B0604020202020204" pitchFamily="34" charset="0"/>
                      </a:endParaRPr>
                    </a:p>
                  </a:txBody>
                  <a:tcPr marL="50510" marR="50510" marT="0" marB="0"/>
                </a:tc>
                <a:tc>
                  <a:txBody>
                    <a:bodyPr/>
                    <a:lstStyle/>
                    <a:p>
                      <a:pPr marL="0" marR="0">
                        <a:lnSpc>
                          <a:spcPct val="120000"/>
                        </a:lnSpc>
                        <a:spcBef>
                          <a:spcPts val="0"/>
                        </a:spcBef>
                        <a:spcAft>
                          <a:spcPts val="0"/>
                        </a:spcAft>
                      </a:pPr>
                      <a:endParaRPr lang="en-US" sz="800" dirty="0">
                        <a:solidFill>
                          <a:srgbClr val="000000"/>
                        </a:solidFill>
                        <a:effectLst/>
                        <a:latin typeface="Helvetica" panose="020B0604020202020204" pitchFamily="34" charset="0"/>
                        <a:ea typeface="Calibri" panose="020F0502020204030204" pitchFamily="34" charset="0"/>
                        <a:cs typeface="Helvetica" panose="020B0604020202020204" pitchFamily="34" charset="0"/>
                      </a:endParaRPr>
                    </a:p>
                  </a:txBody>
                  <a:tcPr marL="50510" marR="50510" marT="0" marB="0"/>
                </a:tc>
                <a:tc>
                  <a:txBody>
                    <a:bodyPr/>
                    <a:lstStyle/>
                    <a:p>
                      <a:pPr marL="0" marR="0">
                        <a:lnSpc>
                          <a:spcPct val="120000"/>
                        </a:lnSpc>
                        <a:spcBef>
                          <a:spcPts val="0"/>
                        </a:spcBef>
                        <a:spcAft>
                          <a:spcPts val="0"/>
                        </a:spcAft>
                      </a:pPr>
                      <a:endParaRPr lang="en-US" sz="800" dirty="0">
                        <a:solidFill>
                          <a:srgbClr val="000000"/>
                        </a:solidFill>
                        <a:effectLst/>
                        <a:latin typeface="Helvetica" panose="020B0604020202020204" pitchFamily="34" charset="0"/>
                        <a:ea typeface="Calibri" panose="020F0502020204030204" pitchFamily="34" charset="0"/>
                        <a:cs typeface="Helvetica" panose="020B0604020202020204" pitchFamily="34" charset="0"/>
                      </a:endParaRPr>
                    </a:p>
                  </a:txBody>
                  <a:tcPr marL="50510" marR="50510" marT="0" marB="0"/>
                </a:tc>
                <a:tc>
                  <a:txBody>
                    <a:bodyPr/>
                    <a:lstStyle/>
                    <a:p>
                      <a:pPr marL="0" marR="0">
                        <a:lnSpc>
                          <a:spcPct val="120000"/>
                        </a:lnSpc>
                        <a:spcBef>
                          <a:spcPts val="0"/>
                        </a:spcBef>
                        <a:spcAft>
                          <a:spcPts val="0"/>
                        </a:spcAft>
                      </a:pPr>
                      <a:endParaRPr lang="en-US" sz="800" dirty="0">
                        <a:solidFill>
                          <a:srgbClr val="000000"/>
                        </a:solidFill>
                        <a:effectLst/>
                        <a:latin typeface="Helvetica" panose="020B0604020202020204" pitchFamily="34" charset="0"/>
                        <a:ea typeface="Calibri" panose="020F0502020204030204" pitchFamily="34" charset="0"/>
                        <a:cs typeface="Helvetica" panose="020B0604020202020204" pitchFamily="34" charset="0"/>
                      </a:endParaRPr>
                    </a:p>
                  </a:txBody>
                  <a:tcPr marL="50510" marR="50510" marT="0" marB="0"/>
                </a:tc>
                <a:extLst>
                  <a:ext uri="{0D108BD9-81ED-4DB2-BD59-A6C34878D82A}">
                    <a16:rowId xmlns:a16="http://schemas.microsoft.com/office/drawing/2014/main" val="3883383947"/>
                  </a:ext>
                </a:extLst>
              </a:tr>
              <a:tr h="568297">
                <a:tc>
                  <a:txBody>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en-US" sz="1200" dirty="0">
                          <a:latin typeface="Helvetica" panose="020B0604020202020204" pitchFamily="34" charset="0"/>
                          <a:cs typeface="Helvetica" panose="020B0604020202020204" pitchFamily="34" charset="0"/>
                        </a:rPr>
                        <a:t>[Current adaptive issue]</a:t>
                      </a:r>
                    </a:p>
                  </a:txBody>
                  <a:tcPr marL="50510" marR="50510" marT="0" marB="0"/>
                </a:tc>
                <a:tc>
                  <a:txBody>
                    <a:bodyPr/>
                    <a:lstStyle/>
                    <a:p>
                      <a:pPr marL="0" marR="0">
                        <a:lnSpc>
                          <a:spcPct val="120000"/>
                        </a:lnSpc>
                        <a:spcBef>
                          <a:spcPts val="0"/>
                        </a:spcBef>
                        <a:spcAft>
                          <a:spcPts val="0"/>
                        </a:spcAft>
                      </a:pPr>
                      <a:endParaRPr lang="en-US" sz="800" dirty="0">
                        <a:solidFill>
                          <a:srgbClr val="000000"/>
                        </a:solidFill>
                        <a:effectLst/>
                        <a:latin typeface="Helvetica" panose="020B0604020202020204" pitchFamily="34" charset="0"/>
                        <a:ea typeface="Calibri" panose="020F0502020204030204" pitchFamily="34" charset="0"/>
                        <a:cs typeface="Helvetica" panose="020B0604020202020204" pitchFamily="34" charset="0"/>
                      </a:endParaRPr>
                    </a:p>
                  </a:txBody>
                  <a:tcPr marL="50510" marR="50510" marT="0" marB="0"/>
                </a:tc>
                <a:tc>
                  <a:txBody>
                    <a:bodyPr/>
                    <a:lstStyle/>
                    <a:p>
                      <a:pPr marL="0" marR="0">
                        <a:lnSpc>
                          <a:spcPct val="120000"/>
                        </a:lnSpc>
                        <a:spcBef>
                          <a:spcPts val="0"/>
                        </a:spcBef>
                        <a:spcAft>
                          <a:spcPts val="0"/>
                        </a:spcAft>
                      </a:pPr>
                      <a:endParaRPr lang="en-US" sz="800" dirty="0">
                        <a:solidFill>
                          <a:srgbClr val="000000"/>
                        </a:solidFill>
                        <a:effectLst/>
                        <a:latin typeface="Helvetica" panose="020B0604020202020204" pitchFamily="34" charset="0"/>
                        <a:ea typeface="Calibri" panose="020F0502020204030204" pitchFamily="34" charset="0"/>
                        <a:cs typeface="Helvetica" panose="020B0604020202020204" pitchFamily="34" charset="0"/>
                      </a:endParaRPr>
                    </a:p>
                  </a:txBody>
                  <a:tcPr marL="50510" marR="50510" marT="0" marB="0"/>
                </a:tc>
                <a:tc>
                  <a:txBody>
                    <a:bodyPr/>
                    <a:lstStyle/>
                    <a:p>
                      <a:pPr marL="0" marR="0">
                        <a:lnSpc>
                          <a:spcPct val="120000"/>
                        </a:lnSpc>
                        <a:spcBef>
                          <a:spcPts val="0"/>
                        </a:spcBef>
                        <a:spcAft>
                          <a:spcPts val="0"/>
                        </a:spcAft>
                      </a:pPr>
                      <a:endParaRPr lang="en-US" sz="800" dirty="0">
                        <a:solidFill>
                          <a:srgbClr val="000000"/>
                        </a:solidFill>
                        <a:effectLst/>
                        <a:latin typeface="Helvetica" panose="020B0604020202020204" pitchFamily="34" charset="0"/>
                        <a:ea typeface="Calibri" panose="020F0502020204030204" pitchFamily="34" charset="0"/>
                        <a:cs typeface="Helvetica" panose="020B0604020202020204" pitchFamily="34" charset="0"/>
                      </a:endParaRPr>
                    </a:p>
                  </a:txBody>
                  <a:tcPr marL="50510" marR="50510" marT="0" marB="0"/>
                </a:tc>
                <a:extLst>
                  <a:ext uri="{0D108BD9-81ED-4DB2-BD59-A6C34878D82A}">
                    <a16:rowId xmlns:a16="http://schemas.microsoft.com/office/drawing/2014/main" val="4107109855"/>
                  </a:ext>
                </a:extLst>
              </a:tr>
              <a:tr h="514296">
                <a:tc>
                  <a:txBody>
                    <a:bodyPr/>
                    <a:lstStyle/>
                    <a:p>
                      <a:pPr marL="0" marR="0">
                        <a:lnSpc>
                          <a:spcPct val="120000"/>
                        </a:lnSpc>
                        <a:spcBef>
                          <a:spcPts val="0"/>
                        </a:spcBef>
                        <a:spcAft>
                          <a:spcPts val="0"/>
                        </a:spcAft>
                      </a:pPr>
                      <a:endParaRPr lang="en-US" sz="800" dirty="0">
                        <a:solidFill>
                          <a:srgbClr val="000000"/>
                        </a:solidFill>
                        <a:effectLst/>
                        <a:latin typeface="Helvetica" panose="020B0604020202020204" pitchFamily="34" charset="0"/>
                        <a:ea typeface="Calibri" panose="020F0502020204030204" pitchFamily="34" charset="0"/>
                        <a:cs typeface="Helvetica" panose="020B0604020202020204" pitchFamily="34" charset="0"/>
                      </a:endParaRPr>
                    </a:p>
                  </a:txBody>
                  <a:tcPr marL="50510" marR="50510" marT="0" marB="0"/>
                </a:tc>
                <a:tc>
                  <a:txBody>
                    <a:bodyPr/>
                    <a:lstStyle/>
                    <a:p>
                      <a:pPr marL="0" marR="0">
                        <a:lnSpc>
                          <a:spcPct val="120000"/>
                        </a:lnSpc>
                        <a:spcBef>
                          <a:spcPts val="0"/>
                        </a:spcBef>
                        <a:spcAft>
                          <a:spcPts val="0"/>
                        </a:spcAft>
                      </a:pPr>
                      <a:endParaRPr lang="en-US" sz="800" dirty="0">
                        <a:solidFill>
                          <a:srgbClr val="000000"/>
                        </a:solidFill>
                        <a:effectLst/>
                        <a:latin typeface="Helvetica" panose="020B0604020202020204" pitchFamily="34" charset="0"/>
                        <a:ea typeface="Calibri" panose="020F0502020204030204" pitchFamily="34" charset="0"/>
                        <a:cs typeface="Helvetica" panose="020B0604020202020204" pitchFamily="34" charset="0"/>
                      </a:endParaRPr>
                    </a:p>
                  </a:txBody>
                  <a:tcPr marL="50510" marR="50510" marT="0" marB="0"/>
                </a:tc>
                <a:tc>
                  <a:txBody>
                    <a:bodyPr/>
                    <a:lstStyle/>
                    <a:p>
                      <a:pPr marL="0" marR="0">
                        <a:lnSpc>
                          <a:spcPct val="120000"/>
                        </a:lnSpc>
                        <a:spcBef>
                          <a:spcPts val="0"/>
                        </a:spcBef>
                        <a:spcAft>
                          <a:spcPts val="0"/>
                        </a:spcAft>
                      </a:pPr>
                      <a:endParaRPr lang="en-US" sz="800" dirty="0">
                        <a:solidFill>
                          <a:srgbClr val="000000"/>
                        </a:solidFill>
                        <a:effectLst/>
                        <a:latin typeface="Helvetica" panose="020B0604020202020204" pitchFamily="34" charset="0"/>
                        <a:ea typeface="Calibri" panose="020F0502020204030204" pitchFamily="34" charset="0"/>
                        <a:cs typeface="Helvetica" panose="020B0604020202020204" pitchFamily="34" charset="0"/>
                      </a:endParaRPr>
                    </a:p>
                  </a:txBody>
                  <a:tcPr marL="50510" marR="50510" marT="0" marB="0"/>
                </a:tc>
                <a:tc>
                  <a:txBody>
                    <a:bodyPr/>
                    <a:lstStyle/>
                    <a:p>
                      <a:pPr marL="0" marR="0">
                        <a:lnSpc>
                          <a:spcPct val="120000"/>
                        </a:lnSpc>
                        <a:spcBef>
                          <a:spcPts val="0"/>
                        </a:spcBef>
                        <a:spcAft>
                          <a:spcPts val="0"/>
                        </a:spcAft>
                      </a:pPr>
                      <a:endParaRPr lang="en-US" sz="800" dirty="0">
                        <a:solidFill>
                          <a:srgbClr val="000000"/>
                        </a:solidFill>
                        <a:effectLst/>
                        <a:latin typeface="Helvetica" panose="020B0604020202020204" pitchFamily="34" charset="0"/>
                        <a:ea typeface="Calibri" panose="020F0502020204030204" pitchFamily="34" charset="0"/>
                        <a:cs typeface="Helvetica" panose="020B0604020202020204" pitchFamily="34" charset="0"/>
                      </a:endParaRPr>
                    </a:p>
                  </a:txBody>
                  <a:tcPr marL="50510" marR="50510" marT="0" marB="0"/>
                </a:tc>
                <a:extLst>
                  <a:ext uri="{0D108BD9-81ED-4DB2-BD59-A6C34878D82A}">
                    <a16:rowId xmlns:a16="http://schemas.microsoft.com/office/drawing/2014/main" val="975290564"/>
                  </a:ext>
                </a:extLst>
              </a:tr>
            </a:tbl>
          </a:graphicData>
        </a:graphic>
      </p:graphicFrame>
      <p:sp>
        <p:nvSpPr>
          <p:cNvPr id="4" name="Slide Number Placeholder 3">
            <a:extLst>
              <a:ext uri="{FF2B5EF4-FFF2-40B4-BE49-F238E27FC236}">
                <a16:creationId xmlns:a16="http://schemas.microsoft.com/office/drawing/2014/main" id="{A7CE27FA-4C43-4EF9-8FD4-B4530012D3F0}"/>
              </a:ext>
            </a:extLst>
          </p:cNvPr>
          <p:cNvSpPr>
            <a:spLocks noGrp="1"/>
          </p:cNvSpPr>
          <p:nvPr>
            <p:ph type="sldNum" sz="quarter" idx="12"/>
          </p:nvPr>
        </p:nvSpPr>
        <p:spPr/>
        <p:txBody>
          <a:bodyPr/>
          <a:lstStyle/>
          <a:p>
            <a:fld id="{B9BF1031-1045-D74B-99D1-69DF7F96957F}" type="slidenum">
              <a:rPr lang="en-US" smtClean="0"/>
              <a:t>23</a:t>
            </a:fld>
            <a:endParaRPr lang="en-US" dirty="0"/>
          </a:p>
        </p:txBody>
      </p:sp>
      <p:cxnSp>
        <p:nvCxnSpPr>
          <p:cNvPr id="5" name="Straight Connector 4">
            <a:extLst>
              <a:ext uri="{FF2B5EF4-FFF2-40B4-BE49-F238E27FC236}">
                <a16:creationId xmlns:a16="http://schemas.microsoft.com/office/drawing/2014/main" id="{C64064AA-A5F9-4F1B-AEB4-8DCC5E14666F}"/>
              </a:ext>
            </a:extLst>
          </p:cNvPr>
          <p:cNvCxnSpPr/>
          <p:nvPr/>
        </p:nvCxnSpPr>
        <p:spPr>
          <a:xfrm>
            <a:off x="526774" y="1453622"/>
            <a:ext cx="10956235" cy="0"/>
          </a:xfrm>
          <a:prstGeom prst="line">
            <a:avLst/>
          </a:prstGeom>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8784722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7B22A8C-CCF0-426A-8BE5-04C66769B872}"/>
              </a:ext>
            </a:extLst>
          </p:cNvPr>
          <p:cNvSpPr>
            <a:spLocks noGrp="1"/>
          </p:cNvSpPr>
          <p:nvPr>
            <p:ph type="sldNum" sz="quarter" idx="12"/>
          </p:nvPr>
        </p:nvSpPr>
        <p:spPr/>
        <p:txBody>
          <a:bodyPr/>
          <a:lstStyle/>
          <a:p>
            <a:fld id="{B9BF1031-1045-D74B-99D1-69DF7F96957F}" type="slidenum">
              <a:rPr lang="en-US" smtClean="0"/>
              <a:t>24</a:t>
            </a:fld>
            <a:endParaRPr lang="en-US" dirty="0"/>
          </a:p>
        </p:txBody>
      </p:sp>
      <p:sp>
        <p:nvSpPr>
          <p:cNvPr id="3" name="Title 2">
            <a:extLst>
              <a:ext uri="{FF2B5EF4-FFF2-40B4-BE49-F238E27FC236}">
                <a16:creationId xmlns:a16="http://schemas.microsoft.com/office/drawing/2014/main" id="{E22B6FAC-48F7-4B78-A177-1D40596D7988}"/>
              </a:ext>
            </a:extLst>
          </p:cNvPr>
          <p:cNvSpPr>
            <a:spLocks noGrp="1"/>
          </p:cNvSpPr>
          <p:nvPr>
            <p:ph type="title"/>
          </p:nvPr>
        </p:nvSpPr>
        <p:spPr>
          <a:xfrm>
            <a:off x="526774" y="189970"/>
            <a:ext cx="5284746" cy="1325563"/>
          </a:xfrm>
        </p:spPr>
        <p:txBody>
          <a:bodyPr/>
          <a:lstStyle/>
          <a:p>
            <a:r>
              <a:rPr lang="en-US" dirty="0">
                <a:solidFill>
                  <a:schemeClr val="accent1"/>
                </a:solidFill>
              </a:rPr>
              <a:t>Resources</a:t>
            </a:r>
          </a:p>
        </p:txBody>
      </p:sp>
      <p:sp>
        <p:nvSpPr>
          <p:cNvPr id="4" name="Content Placeholder 3">
            <a:extLst>
              <a:ext uri="{FF2B5EF4-FFF2-40B4-BE49-F238E27FC236}">
                <a16:creationId xmlns:a16="http://schemas.microsoft.com/office/drawing/2014/main" id="{B12016FC-396D-46B9-A140-08196969C167}"/>
              </a:ext>
            </a:extLst>
          </p:cNvPr>
          <p:cNvSpPr>
            <a:spLocks noGrp="1"/>
          </p:cNvSpPr>
          <p:nvPr>
            <p:ph idx="1"/>
          </p:nvPr>
        </p:nvSpPr>
        <p:spPr>
          <a:xfrm>
            <a:off x="526774" y="1354667"/>
            <a:ext cx="5284746" cy="4822295"/>
          </a:xfrm>
        </p:spPr>
        <p:txBody>
          <a:bodyPr>
            <a:normAutofit/>
          </a:bodyPr>
          <a:lstStyle/>
          <a:p>
            <a:pPr marL="0" indent="0">
              <a:buNone/>
            </a:pPr>
            <a:r>
              <a:rPr lang="en-US" sz="2400" b="1" dirty="0"/>
              <a:t>OD&amp;L Resources</a:t>
            </a:r>
          </a:p>
          <a:p>
            <a:pPr marL="742950" lvl="2" indent="-285750">
              <a:spcBef>
                <a:spcPts val="600"/>
              </a:spcBef>
            </a:pPr>
            <a:r>
              <a:rPr lang="en-US" dirty="0">
                <a:hlinkClick r:id="rId3"/>
              </a:rPr>
              <a:t>OD&amp;L Consultation</a:t>
            </a:r>
            <a:endParaRPr lang="en-US" dirty="0"/>
          </a:p>
          <a:p>
            <a:pPr marL="742950" lvl="2" indent="-285750">
              <a:spcBef>
                <a:spcPts val="600"/>
              </a:spcBef>
            </a:pPr>
            <a:r>
              <a:rPr lang="en-US" dirty="0">
                <a:hlinkClick r:id="rId4"/>
              </a:rPr>
              <a:t>Development Classes and Webinars</a:t>
            </a:r>
            <a:endParaRPr lang="en-US" dirty="0"/>
          </a:p>
          <a:p>
            <a:pPr marL="742950" lvl="2" indent="-285750">
              <a:spcBef>
                <a:spcPts val="600"/>
              </a:spcBef>
            </a:pPr>
            <a:r>
              <a:rPr lang="en-US" dirty="0">
                <a:hlinkClick r:id="rId5"/>
              </a:rPr>
              <a:t>Team Development Sessions</a:t>
            </a:r>
            <a:endParaRPr lang="en-US" dirty="0"/>
          </a:p>
          <a:p>
            <a:pPr marL="742950" lvl="2" indent="-285750">
              <a:spcBef>
                <a:spcPts val="600"/>
              </a:spcBef>
            </a:pPr>
            <a:r>
              <a:rPr lang="en-US" dirty="0">
                <a:hlinkClick r:id="rId6"/>
              </a:rPr>
              <a:t>Insights</a:t>
            </a:r>
            <a:endParaRPr lang="en-US" dirty="0"/>
          </a:p>
          <a:p>
            <a:pPr marL="742950" lvl="2" indent="-285750">
              <a:spcBef>
                <a:spcPts val="600"/>
              </a:spcBef>
            </a:pPr>
            <a:r>
              <a:rPr lang="en-US" dirty="0">
                <a:hlinkClick r:id="rId7"/>
              </a:rPr>
              <a:t>Diversity, Equity and Inclusion</a:t>
            </a:r>
            <a:endParaRPr lang="en-US" dirty="0"/>
          </a:p>
        </p:txBody>
      </p:sp>
      <p:sp>
        <p:nvSpPr>
          <p:cNvPr id="6" name="Rectangle 5">
            <a:extLst>
              <a:ext uri="{FF2B5EF4-FFF2-40B4-BE49-F238E27FC236}">
                <a16:creationId xmlns:a16="http://schemas.microsoft.com/office/drawing/2014/main" id="{F17F3232-640D-4695-A2E1-18DC85F639B9}"/>
              </a:ext>
            </a:extLst>
          </p:cNvPr>
          <p:cNvSpPr/>
          <p:nvPr/>
        </p:nvSpPr>
        <p:spPr>
          <a:xfrm>
            <a:off x="6513887" y="1354667"/>
            <a:ext cx="5506719" cy="3108543"/>
          </a:xfrm>
          <a:prstGeom prst="rect">
            <a:avLst/>
          </a:prstGeom>
        </p:spPr>
        <p:txBody>
          <a:bodyPr wrap="square">
            <a:spAutoFit/>
          </a:bodyPr>
          <a:lstStyle/>
          <a:p>
            <a:pPr fontAlgn="base">
              <a:spcBef>
                <a:spcPct val="0"/>
              </a:spcBef>
              <a:spcAft>
                <a:spcPct val="0"/>
              </a:spcAft>
            </a:pPr>
            <a:r>
              <a:rPr lang="en-US" altLang="en-US" sz="2400" b="1" dirty="0">
                <a:latin typeface="Helvetica" panose="020B0604020202020204" pitchFamily="34" charset="0"/>
                <a:cs typeface="Helvetica" panose="020B0604020202020204" pitchFamily="34" charset="0"/>
              </a:rPr>
              <a:t>Readings</a:t>
            </a:r>
          </a:p>
          <a:p>
            <a:pPr fontAlgn="base">
              <a:spcBef>
                <a:spcPct val="0"/>
              </a:spcBef>
              <a:spcAft>
                <a:spcPct val="0"/>
              </a:spcAft>
            </a:pPr>
            <a:r>
              <a:rPr lang="en-US" altLang="en-US" dirty="0">
                <a:latin typeface="Helvetica" panose="020B0604020202020204" pitchFamily="34" charset="0"/>
                <a:cs typeface="Helvetica" panose="020B0604020202020204" pitchFamily="34" charset="0"/>
              </a:rPr>
              <a:t>Leadership on the Line: Staying Alive through the Dangers of Leading Hardcover – April 18, 2002 </a:t>
            </a:r>
          </a:p>
          <a:p>
            <a:pPr marL="400050" lvl="1" indent="-171450" fontAlgn="base">
              <a:spcBef>
                <a:spcPct val="0"/>
              </a:spcBef>
              <a:spcAft>
                <a:spcPct val="0"/>
              </a:spcAft>
              <a:buFont typeface="Arial" panose="020B0604020202020204" pitchFamily="34" charset="0"/>
              <a:buChar char="•"/>
            </a:pPr>
            <a:r>
              <a:rPr lang="en-US" altLang="en-US" dirty="0">
                <a:solidFill>
                  <a:schemeClr val="accent1"/>
                </a:solidFill>
                <a:latin typeface="Helvetica" panose="020B0604020202020204" pitchFamily="34" charset="0"/>
                <a:cs typeface="Helvetica" panose="020B0604020202020204" pitchFamily="34" charset="0"/>
              </a:rPr>
              <a:t>Martin </a:t>
            </a:r>
            <a:r>
              <a:rPr lang="en-US" altLang="en-US" dirty="0" err="1">
                <a:solidFill>
                  <a:schemeClr val="accent1"/>
                </a:solidFill>
                <a:latin typeface="Helvetica" panose="020B0604020202020204" pitchFamily="34" charset="0"/>
                <a:cs typeface="Helvetica" panose="020B0604020202020204" pitchFamily="34" charset="0"/>
              </a:rPr>
              <a:t>Linsky</a:t>
            </a:r>
            <a:r>
              <a:rPr lang="en-US" altLang="en-US" dirty="0">
                <a:solidFill>
                  <a:schemeClr val="accent1"/>
                </a:solidFill>
                <a:latin typeface="Helvetica" panose="020B0604020202020204" pitchFamily="34" charset="0"/>
                <a:cs typeface="Helvetica" panose="020B0604020202020204" pitchFamily="34" charset="0"/>
              </a:rPr>
              <a:t>, Ronald Heifetz</a:t>
            </a:r>
          </a:p>
          <a:p>
            <a:pPr marL="228600" lvl="2" eaLnBrk="0" fontAlgn="base" hangingPunct="0">
              <a:spcBef>
                <a:spcPct val="0"/>
              </a:spcBef>
              <a:spcAft>
                <a:spcPct val="0"/>
              </a:spcAft>
            </a:pPr>
            <a:endParaRPr lang="en-US" altLang="en-US" sz="2800" dirty="0">
              <a:latin typeface="Helvetica" panose="020B0604020202020204" pitchFamily="34" charset="0"/>
              <a:cs typeface="Helvetica" panose="020B0604020202020204" pitchFamily="34" charset="0"/>
            </a:endParaRPr>
          </a:p>
          <a:p>
            <a:pPr fontAlgn="base">
              <a:spcBef>
                <a:spcPct val="0"/>
              </a:spcBef>
              <a:spcAft>
                <a:spcPct val="0"/>
              </a:spcAft>
            </a:pPr>
            <a:r>
              <a:rPr lang="en-US" altLang="en-US" dirty="0">
                <a:latin typeface="Helvetica" panose="020B0604020202020204" pitchFamily="34" charset="0"/>
                <a:cs typeface="Helvetica" panose="020B0604020202020204" pitchFamily="34" charset="0"/>
              </a:rPr>
              <a:t>The Practice of Adaptive Leadership: Tools and Tactics for Changing Your Organization and the World Hardcover – May 18, 2009</a:t>
            </a:r>
          </a:p>
          <a:p>
            <a:pPr marL="514350" lvl="1" indent="-285750" fontAlgn="base">
              <a:spcBef>
                <a:spcPct val="0"/>
              </a:spcBef>
              <a:spcAft>
                <a:spcPct val="0"/>
              </a:spcAft>
              <a:buFont typeface="Arial" panose="020B0604020202020204" pitchFamily="34" charset="0"/>
              <a:buChar char="•"/>
            </a:pPr>
            <a:r>
              <a:rPr lang="en-US" altLang="en-US" dirty="0">
                <a:solidFill>
                  <a:schemeClr val="accent1"/>
                </a:solidFill>
                <a:latin typeface="Helvetica" panose="020B0604020202020204" pitchFamily="34" charset="0"/>
                <a:cs typeface="Helvetica" panose="020B0604020202020204" pitchFamily="34" charset="0"/>
              </a:rPr>
              <a:t>Ronald Heifetz, Marty </a:t>
            </a:r>
            <a:r>
              <a:rPr lang="en-US" altLang="en-US" dirty="0" err="1">
                <a:solidFill>
                  <a:schemeClr val="accent1"/>
                </a:solidFill>
                <a:latin typeface="Helvetica" panose="020B0604020202020204" pitchFamily="34" charset="0"/>
                <a:cs typeface="Helvetica" panose="020B0604020202020204" pitchFamily="34" charset="0"/>
              </a:rPr>
              <a:t>Linsky</a:t>
            </a:r>
            <a:r>
              <a:rPr lang="en-US" altLang="en-US" dirty="0">
                <a:solidFill>
                  <a:schemeClr val="accent1"/>
                </a:solidFill>
                <a:latin typeface="Helvetica" panose="020B0604020202020204" pitchFamily="34" charset="0"/>
                <a:cs typeface="Helvetica" panose="020B0604020202020204" pitchFamily="34" charset="0"/>
              </a:rPr>
              <a:t>, Alexander </a:t>
            </a:r>
            <a:r>
              <a:rPr lang="en-US" altLang="en-US" dirty="0" err="1">
                <a:solidFill>
                  <a:schemeClr val="accent1"/>
                </a:solidFill>
                <a:latin typeface="Helvetica" panose="020B0604020202020204" pitchFamily="34" charset="0"/>
                <a:cs typeface="Helvetica" panose="020B0604020202020204" pitchFamily="34" charset="0"/>
              </a:rPr>
              <a:t>Grashow</a:t>
            </a:r>
            <a:endParaRPr lang="en-US" altLang="en-US" sz="1050" dirty="0">
              <a:solidFill>
                <a:schemeClr val="accent1"/>
              </a:solidFill>
              <a:latin typeface="Helvetica" panose="020B0604020202020204" pitchFamily="34" charset="0"/>
              <a:cs typeface="Helvetica" panose="020B0604020202020204" pitchFamily="34" charset="0"/>
            </a:endParaRPr>
          </a:p>
        </p:txBody>
      </p:sp>
    </p:spTree>
    <p:custDataLst>
      <p:tags r:id="rId1"/>
    </p:custDataLst>
    <p:extLst>
      <p:ext uri="{BB962C8B-B14F-4D97-AF65-F5344CB8AC3E}">
        <p14:creationId xmlns:p14="http://schemas.microsoft.com/office/powerpoint/2010/main" val="32463318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4346AD-464A-4CDC-B934-21260D193446}"/>
              </a:ext>
            </a:extLst>
          </p:cNvPr>
          <p:cNvSpPr>
            <a:spLocks noGrp="1"/>
          </p:cNvSpPr>
          <p:nvPr>
            <p:ph type="title"/>
          </p:nvPr>
        </p:nvSpPr>
        <p:spPr>
          <a:xfrm>
            <a:off x="5317067" y="2091267"/>
            <a:ext cx="5486400" cy="2675466"/>
          </a:xfrm>
        </p:spPr>
        <p:txBody>
          <a:bodyPr anchor="ctr">
            <a:normAutofit/>
          </a:bodyPr>
          <a:lstStyle/>
          <a:p>
            <a:r>
              <a:rPr lang="en-US" sz="4800" dirty="0"/>
              <a:t>Working Through Adaptive Challenge</a:t>
            </a:r>
          </a:p>
        </p:txBody>
      </p:sp>
      <p:sp>
        <p:nvSpPr>
          <p:cNvPr id="4" name="Slide Number Placeholder 3">
            <a:extLst>
              <a:ext uri="{FF2B5EF4-FFF2-40B4-BE49-F238E27FC236}">
                <a16:creationId xmlns:a16="http://schemas.microsoft.com/office/drawing/2014/main" id="{B490FCBC-3BAD-409B-844E-48C9B5A5F64D}"/>
              </a:ext>
            </a:extLst>
          </p:cNvPr>
          <p:cNvSpPr>
            <a:spLocks noGrp="1"/>
          </p:cNvSpPr>
          <p:nvPr>
            <p:ph type="sldNum" sz="quarter" idx="12"/>
          </p:nvPr>
        </p:nvSpPr>
        <p:spPr/>
        <p:txBody>
          <a:bodyPr/>
          <a:lstStyle/>
          <a:p>
            <a:fld id="{B9BF1031-1045-D74B-99D1-69DF7F96957F}" type="slidenum">
              <a:rPr lang="en-US" smtClean="0"/>
              <a:t>25</a:t>
            </a:fld>
            <a:endParaRPr lang="en-US" dirty="0"/>
          </a:p>
        </p:txBody>
      </p:sp>
    </p:spTree>
    <p:custDataLst>
      <p:tags r:id="rId1"/>
    </p:custDataLst>
    <p:extLst>
      <p:ext uri="{BB962C8B-B14F-4D97-AF65-F5344CB8AC3E}">
        <p14:creationId xmlns:p14="http://schemas.microsoft.com/office/powerpoint/2010/main" val="15269953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A1B07A-E5BF-48A7-9111-02815D01439A}"/>
              </a:ext>
            </a:extLst>
          </p:cNvPr>
          <p:cNvSpPr>
            <a:spLocks noGrp="1"/>
          </p:cNvSpPr>
          <p:nvPr>
            <p:ph type="title"/>
          </p:nvPr>
        </p:nvSpPr>
        <p:spPr/>
        <p:txBody>
          <a:bodyPr/>
          <a:lstStyle/>
          <a:p>
            <a:r>
              <a:rPr lang="en-US" dirty="0">
                <a:solidFill>
                  <a:schemeClr val="accent1"/>
                </a:solidFill>
              </a:rPr>
              <a:t>Traps in Working a Case</a:t>
            </a:r>
          </a:p>
        </p:txBody>
      </p:sp>
      <p:sp>
        <p:nvSpPr>
          <p:cNvPr id="3" name="Content Placeholder 2">
            <a:extLst>
              <a:ext uri="{FF2B5EF4-FFF2-40B4-BE49-F238E27FC236}">
                <a16:creationId xmlns:a16="http://schemas.microsoft.com/office/drawing/2014/main" id="{B97A45E1-D0CB-4849-801A-D3D41533BBD8}"/>
              </a:ext>
            </a:extLst>
          </p:cNvPr>
          <p:cNvSpPr>
            <a:spLocks noGrp="1"/>
          </p:cNvSpPr>
          <p:nvPr>
            <p:ph idx="1"/>
          </p:nvPr>
        </p:nvSpPr>
        <p:spPr/>
        <p:txBody>
          <a:bodyPr>
            <a:normAutofit/>
          </a:bodyPr>
          <a:lstStyle/>
          <a:p>
            <a:pPr>
              <a:spcAft>
                <a:spcPts val="1800"/>
              </a:spcAft>
            </a:pPr>
            <a:r>
              <a:rPr lang="en-US" sz="2400" dirty="0"/>
              <a:t>Presenter spends too much time on explanations or defending decisions.</a:t>
            </a:r>
          </a:p>
          <a:p>
            <a:pPr>
              <a:spcAft>
                <a:spcPts val="1800"/>
              </a:spcAft>
            </a:pPr>
            <a:r>
              <a:rPr lang="en-US" sz="2400" dirty="0"/>
              <a:t>Presenter is unaware of key issues.</a:t>
            </a:r>
          </a:p>
          <a:p>
            <a:pPr>
              <a:spcAft>
                <a:spcPts val="1800"/>
              </a:spcAft>
            </a:pPr>
            <a:r>
              <a:rPr lang="en-US" sz="2400" dirty="0"/>
              <a:t>Consultants jump too quickly to solutions, especially technical solutions.</a:t>
            </a:r>
          </a:p>
          <a:p>
            <a:pPr>
              <a:spcAft>
                <a:spcPts val="1800"/>
              </a:spcAft>
            </a:pPr>
            <a:r>
              <a:rPr lang="en-US" sz="2400" dirty="0"/>
              <a:t>Consultants are afraid to give the presenter bad news/honest feedback.</a:t>
            </a:r>
          </a:p>
          <a:p>
            <a:pPr>
              <a:spcAft>
                <a:spcPts val="1800"/>
              </a:spcAft>
            </a:pPr>
            <a:r>
              <a:rPr lang="en-US" sz="2400" dirty="0"/>
              <a:t>Consultants offer insights from their own experience rather than looking at the problem through the eyes of the presenter and people involved in the case.</a:t>
            </a:r>
          </a:p>
        </p:txBody>
      </p:sp>
      <p:sp>
        <p:nvSpPr>
          <p:cNvPr id="4" name="Slide Number Placeholder 3">
            <a:extLst>
              <a:ext uri="{FF2B5EF4-FFF2-40B4-BE49-F238E27FC236}">
                <a16:creationId xmlns:a16="http://schemas.microsoft.com/office/drawing/2014/main" id="{A7CE27FA-4C43-4EF9-8FD4-B4530012D3F0}"/>
              </a:ext>
            </a:extLst>
          </p:cNvPr>
          <p:cNvSpPr>
            <a:spLocks noGrp="1"/>
          </p:cNvSpPr>
          <p:nvPr>
            <p:ph type="sldNum" sz="quarter" idx="12"/>
          </p:nvPr>
        </p:nvSpPr>
        <p:spPr/>
        <p:txBody>
          <a:bodyPr/>
          <a:lstStyle/>
          <a:p>
            <a:fld id="{B9BF1031-1045-D74B-99D1-69DF7F96957F}" type="slidenum">
              <a:rPr lang="en-US" smtClean="0"/>
              <a:t>26</a:t>
            </a:fld>
            <a:endParaRPr lang="en-US" dirty="0"/>
          </a:p>
        </p:txBody>
      </p:sp>
      <p:cxnSp>
        <p:nvCxnSpPr>
          <p:cNvPr id="5" name="Straight Connector 4">
            <a:extLst>
              <a:ext uri="{FF2B5EF4-FFF2-40B4-BE49-F238E27FC236}">
                <a16:creationId xmlns:a16="http://schemas.microsoft.com/office/drawing/2014/main" id="{C64064AA-A5F9-4F1B-AEB4-8DCC5E14666F}"/>
              </a:ext>
            </a:extLst>
          </p:cNvPr>
          <p:cNvCxnSpPr/>
          <p:nvPr/>
        </p:nvCxnSpPr>
        <p:spPr>
          <a:xfrm>
            <a:off x="526774" y="1453622"/>
            <a:ext cx="10956235"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38084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A1B07A-E5BF-48A7-9111-02815D01439A}"/>
              </a:ext>
            </a:extLst>
          </p:cNvPr>
          <p:cNvSpPr>
            <a:spLocks noGrp="1"/>
          </p:cNvSpPr>
          <p:nvPr>
            <p:ph type="title"/>
          </p:nvPr>
        </p:nvSpPr>
        <p:spPr/>
        <p:txBody>
          <a:bodyPr/>
          <a:lstStyle/>
          <a:p>
            <a:r>
              <a:rPr lang="en-US" dirty="0">
                <a:solidFill>
                  <a:schemeClr val="accent1"/>
                </a:solidFill>
              </a:rPr>
              <a:t>The Adaptive Challenge</a:t>
            </a:r>
          </a:p>
        </p:txBody>
      </p:sp>
      <p:sp>
        <p:nvSpPr>
          <p:cNvPr id="3" name="Content Placeholder 2">
            <a:extLst>
              <a:ext uri="{FF2B5EF4-FFF2-40B4-BE49-F238E27FC236}">
                <a16:creationId xmlns:a16="http://schemas.microsoft.com/office/drawing/2014/main" id="{B97A45E1-D0CB-4849-801A-D3D41533BBD8}"/>
              </a:ext>
            </a:extLst>
          </p:cNvPr>
          <p:cNvSpPr>
            <a:spLocks noGrp="1"/>
          </p:cNvSpPr>
          <p:nvPr>
            <p:ph idx="1"/>
          </p:nvPr>
        </p:nvSpPr>
        <p:spPr/>
        <p:txBody>
          <a:bodyPr>
            <a:normAutofit/>
          </a:bodyPr>
          <a:lstStyle/>
          <a:p>
            <a:pPr marL="0" indent="0">
              <a:spcAft>
                <a:spcPts val="1800"/>
              </a:spcAft>
              <a:buNone/>
            </a:pPr>
            <a:r>
              <a:rPr lang="en-US" sz="2400" dirty="0"/>
              <a:t>[Presenter provides key points on slide]</a:t>
            </a:r>
          </a:p>
          <a:p>
            <a:pPr marL="0" indent="0">
              <a:spcAft>
                <a:spcPts val="1800"/>
              </a:spcAft>
              <a:buNone/>
            </a:pPr>
            <a:endParaRPr lang="en-US" sz="2400" dirty="0"/>
          </a:p>
        </p:txBody>
      </p:sp>
      <p:sp>
        <p:nvSpPr>
          <p:cNvPr id="4" name="Slide Number Placeholder 3">
            <a:extLst>
              <a:ext uri="{FF2B5EF4-FFF2-40B4-BE49-F238E27FC236}">
                <a16:creationId xmlns:a16="http://schemas.microsoft.com/office/drawing/2014/main" id="{A7CE27FA-4C43-4EF9-8FD4-B4530012D3F0}"/>
              </a:ext>
            </a:extLst>
          </p:cNvPr>
          <p:cNvSpPr>
            <a:spLocks noGrp="1"/>
          </p:cNvSpPr>
          <p:nvPr>
            <p:ph type="sldNum" sz="quarter" idx="12"/>
          </p:nvPr>
        </p:nvSpPr>
        <p:spPr/>
        <p:txBody>
          <a:bodyPr/>
          <a:lstStyle/>
          <a:p>
            <a:fld id="{B9BF1031-1045-D74B-99D1-69DF7F96957F}" type="slidenum">
              <a:rPr lang="en-US" smtClean="0"/>
              <a:t>27</a:t>
            </a:fld>
            <a:endParaRPr lang="en-US" dirty="0"/>
          </a:p>
        </p:txBody>
      </p:sp>
      <p:cxnSp>
        <p:nvCxnSpPr>
          <p:cNvPr id="5" name="Straight Connector 4">
            <a:extLst>
              <a:ext uri="{FF2B5EF4-FFF2-40B4-BE49-F238E27FC236}">
                <a16:creationId xmlns:a16="http://schemas.microsoft.com/office/drawing/2014/main" id="{C64064AA-A5F9-4F1B-AEB4-8DCC5E14666F}"/>
              </a:ext>
            </a:extLst>
          </p:cNvPr>
          <p:cNvCxnSpPr/>
          <p:nvPr/>
        </p:nvCxnSpPr>
        <p:spPr>
          <a:xfrm>
            <a:off x="526774" y="1453622"/>
            <a:ext cx="10956235"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600513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A1B07A-E5BF-48A7-9111-02815D01439A}"/>
              </a:ext>
            </a:extLst>
          </p:cNvPr>
          <p:cNvSpPr>
            <a:spLocks noGrp="1"/>
          </p:cNvSpPr>
          <p:nvPr>
            <p:ph type="title"/>
          </p:nvPr>
        </p:nvSpPr>
        <p:spPr/>
        <p:txBody>
          <a:bodyPr/>
          <a:lstStyle/>
          <a:p>
            <a:r>
              <a:rPr lang="en-US" dirty="0">
                <a:solidFill>
                  <a:schemeClr val="accent1"/>
                </a:solidFill>
              </a:rPr>
              <a:t>Working the Adaptive Challenge</a:t>
            </a:r>
          </a:p>
        </p:txBody>
      </p:sp>
      <p:sp>
        <p:nvSpPr>
          <p:cNvPr id="3" name="Content Placeholder 2">
            <a:extLst>
              <a:ext uri="{FF2B5EF4-FFF2-40B4-BE49-F238E27FC236}">
                <a16:creationId xmlns:a16="http://schemas.microsoft.com/office/drawing/2014/main" id="{B97A45E1-D0CB-4849-801A-D3D41533BBD8}"/>
              </a:ext>
            </a:extLst>
          </p:cNvPr>
          <p:cNvSpPr>
            <a:spLocks noGrp="1"/>
          </p:cNvSpPr>
          <p:nvPr>
            <p:ph idx="1"/>
          </p:nvPr>
        </p:nvSpPr>
        <p:spPr>
          <a:xfrm>
            <a:off x="526774" y="1690688"/>
            <a:ext cx="10956235" cy="4486275"/>
          </a:xfrm>
        </p:spPr>
        <p:txBody>
          <a:bodyPr>
            <a:normAutofit lnSpcReduction="10000"/>
          </a:bodyPr>
          <a:lstStyle/>
          <a:p>
            <a:pPr lvl="0">
              <a:lnSpc>
                <a:spcPct val="80000"/>
              </a:lnSpc>
              <a:spcBef>
                <a:spcPts val="0"/>
              </a:spcBef>
              <a:spcAft>
                <a:spcPts val="0"/>
              </a:spcAft>
              <a:buClr>
                <a:srgbClr val="0D1621"/>
              </a:buClr>
              <a:buSzPct val="100000"/>
              <a:buFont typeface="Galdeano"/>
              <a:buChar char="•"/>
            </a:pPr>
            <a:r>
              <a:rPr lang="en-US" sz="1600" dirty="0">
                <a:solidFill>
                  <a:srgbClr val="0D1621"/>
                </a:solidFill>
                <a:latin typeface="Helvetica" panose="020B0604020202020204" pitchFamily="34" charset="0"/>
                <a:ea typeface="Galdeano"/>
                <a:cs typeface="Helvetica" panose="020B0604020202020204" pitchFamily="34" charset="0"/>
                <a:sym typeface="Galdeano"/>
                <a:rtl val="0"/>
              </a:rPr>
              <a:t>Presenter presents the challenge- 10 minutes</a:t>
            </a:r>
          </a:p>
          <a:p>
            <a:pPr lvl="0">
              <a:lnSpc>
                <a:spcPct val="80000"/>
              </a:lnSpc>
              <a:spcBef>
                <a:spcPts val="1200"/>
              </a:spcBef>
              <a:spcAft>
                <a:spcPts val="0"/>
              </a:spcAft>
              <a:buClr>
                <a:srgbClr val="0D1621"/>
              </a:buClr>
              <a:buSzPct val="100000"/>
              <a:buFont typeface="Galdeano"/>
              <a:buChar char="•"/>
            </a:pPr>
            <a:r>
              <a:rPr lang="en-US" sz="1600" dirty="0">
                <a:solidFill>
                  <a:srgbClr val="0D1621"/>
                </a:solidFill>
                <a:latin typeface="Helvetica" panose="020B0604020202020204" pitchFamily="34" charset="0"/>
                <a:ea typeface="Galdeano"/>
                <a:cs typeface="Helvetica" panose="020B0604020202020204" pitchFamily="34" charset="0"/>
                <a:sym typeface="Galdeano"/>
                <a:rtl val="0"/>
              </a:rPr>
              <a:t>Team asks presenter  for additional facts– 10 minutes</a:t>
            </a:r>
          </a:p>
          <a:p>
            <a:pPr lvl="0">
              <a:lnSpc>
                <a:spcPct val="80000"/>
              </a:lnSpc>
              <a:spcBef>
                <a:spcPts val="1200"/>
              </a:spcBef>
              <a:spcAft>
                <a:spcPts val="0"/>
              </a:spcAft>
              <a:buClr>
                <a:srgbClr val="0D1621"/>
              </a:buClr>
              <a:buSzPct val="100000"/>
              <a:buFont typeface="Galdeano"/>
              <a:buChar char="•"/>
            </a:pPr>
            <a:r>
              <a:rPr lang="en-US" sz="1600" dirty="0">
                <a:solidFill>
                  <a:srgbClr val="0D1621"/>
                </a:solidFill>
                <a:latin typeface="Helvetica" panose="020B0604020202020204" pitchFamily="34" charset="0"/>
                <a:ea typeface="Galdeano"/>
                <a:cs typeface="Helvetica" panose="020B0604020202020204" pitchFamily="34" charset="0"/>
                <a:sym typeface="Galdeano"/>
                <a:rtl val="0"/>
              </a:rPr>
              <a:t>Team does diagnostic brainstorming - 20 minutes; presenter watches and listens, note taker should be designated</a:t>
            </a:r>
          </a:p>
          <a:p>
            <a:pPr lvl="0">
              <a:lnSpc>
                <a:spcPct val="80000"/>
              </a:lnSpc>
              <a:spcBef>
                <a:spcPts val="1200"/>
              </a:spcBef>
              <a:spcAft>
                <a:spcPts val="0"/>
              </a:spcAft>
              <a:buClr>
                <a:srgbClr val="0D1621"/>
              </a:buClr>
              <a:buSzPct val="100000"/>
              <a:buFont typeface="Galdeano"/>
              <a:buChar char="•"/>
            </a:pPr>
            <a:r>
              <a:rPr lang="en-US" sz="1600" dirty="0">
                <a:solidFill>
                  <a:srgbClr val="0D1621"/>
                </a:solidFill>
                <a:latin typeface="Helvetica" panose="020B0604020202020204" pitchFamily="34" charset="0"/>
                <a:ea typeface="Galdeano"/>
                <a:cs typeface="Helvetica" panose="020B0604020202020204" pitchFamily="34" charset="0"/>
                <a:sym typeface="Galdeano"/>
                <a:rtl val="0"/>
              </a:rPr>
              <a:t>Diagnostic questions:</a:t>
            </a:r>
          </a:p>
          <a:p>
            <a:pPr marL="1112837" lvl="1" indent="-236537">
              <a:lnSpc>
                <a:spcPct val="80000"/>
              </a:lnSpc>
              <a:spcBef>
                <a:spcPts val="1200"/>
              </a:spcBef>
              <a:spcAft>
                <a:spcPts val="0"/>
              </a:spcAft>
              <a:buClr>
                <a:srgbClr val="0D1621"/>
              </a:buClr>
              <a:buSzPct val="100000"/>
              <a:buFont typeface="Galdeano"/>
              <a:buChar char="•"/>
            </a:pPr>
            <a:r>
              <a:rPr lang="en-US" sz="1600" dirty="0">
                <a:solidFill>
                  <a:srgbClr val="0D1621"/>
                </a:solidFill>
                <a:latin typeface="Helvetica" panose="020B0604020202020204" pitchFamily="34" charset="0"/>
                <a:ea typeface="Galdeano"/>
                <a:cs typeface="Helvetica" panose="020B0604020202020204" pitchFamily="34" charset="0"/>
                <a:sym typeface="Galdeano"/>
                <a:rtl val="0"/>
              </a:rPr>
              <a:t>What is the work? Technical or adaptive?</a:t>
            </a:r>
          </a:p>
          <a:p>
            <a:pPr marL="1112837" lvl="1" indent="-236537">
              <a:lnSpc>
                <a:spcPct val="80000"/>
              </a:lnSpc>
              <a:spcBef>
                <a:spcPts val="1200"/>
              </a:spcBef>
              <a:spcAft>
                <a:spcPts val="0"/>
              </a:spcAft>
              <a:buClr>
                <a:srgbClr val="0D1621"/>
              </a:buClr>
              <a:buSzPct val="100000"/>
              <a:buFont typeface="Galdeano"/>
              <a:buChar char="•"/>
            </a:pPr>
            <a:r>
              <a:rPr lang="en-US" sz="1600" dirty="0">
                <a:solidFill>
                  <a:srgbClr val="0D1621"/>
                </a:solidFill>
                <a:latin typeface="Helvetica" panose="020B0604020202020204" pitchFamily="34" charset="0"/>
                <a:ea typeface="Galdeano"/>
                <a:cs typeface="Helvetica" panose="020B0604020202020204" pitchFamily="34" charset="0"/>
                <a:sym typeface="Galdeano"/>
                <a:rtl val="0"/>
              </a:rPr>
              <a:t>Who has a stake in the work? How do they see it?</a:t>
            </a:r>
          </a:p>
          <a:p>
            <a:pPr marL="1112837" lvl="1" indent="-236537">
              <a:lnSpc>
                <a:spcPct val="80000"/>
              </a:lnSpc>
              <a:spcBef>
                <a:spcPts val="1200"/>
              </a:spcBef>
              <a:spcAft>
                <a:spcPts val="0"/>
              </a:spcAft>
              <a:buClr>
                <a:srgbClr val="0D1621"/>
              </a:buClr>
              <a:buSzPct val="100000"/>
              <a:buFont typeface="Galdeano"/>
              <a:buChar char="•"/>
            </a:pPr>
            <a:r>
              <a:rPr lang="en-US" sz="1600" dirty="0">
                <a:solidFill>
                  <a:srgbClr val="0D1621"/>
                </a:solidFill>
                <a:latin typeface="Helvetica" panose="020B0604020202020204" pitchFamily="34" charset="0"/>
                <a:ea typeface="Galdeano"/>
                <a:cs typeface="Helvetica" panose="020B0604020202020204" pitchFamily="34" charset="0"/>
                <a:sym typeface="Galdeano"/>
                <a:rtl val="0"/>
              </a:rPr>
              <a:t>Where and how is work avoidance seen?</a:t>
            </a:r>
          </a:p>
          <a:p>
            <a:pPr marL="1112837" lvl="1" indent="-236537">
              <a:lnSpc>
                <a:spcPct val="80000"/>
              </a:lnSpc>
              <a:spcBef>
                <a:spcPts val="1200"/>
              </a:spcBef>
              <a:spcAft>
                <a:spcPts val="0"/>
              </a:spcAft>
              <a:buClr>
                <a:srgbClr val="0D1621"/>
              </a:buClr>
              <a:buSzPct val="100000"/>
              <a:buFont typeface="Galdeano"/>
              <a:buChar char="•"/>
            </a:pPr>
            <a:r>
              <a:rPr lang="en-US" sz="1600" dirty="0">
                <a:solidFill>
                  <a:srgbClr val="0D1621"/>
                </a:solidFill>
                <a:latin typeface="Helvetica" panose="020B0604020202020204" pitchFamily="34" charset="0"/>
                <a:ea typeface="Galdeano"/>
                <a:cs typeface="Helvetica" panose="020B0604020202020204" pitchFamily="34" charset="0"/>
                <a:sym typeface="Galdeano"/>
                <a:rtl val="0"/>
              </a:rPr>
              <a:t>What is the level of distress? </a:t>
            </a:r>
          </a:p>
          <a:p>
            <a:pPr lvl="0">
              <a:lnSpc>
                <a:spcPct val="80000"/>
              </a:lnSpc>
              <a:spcBef>
                <a:spcPts val="1200"/>
              </a:spcBef>
              <a:spcAft>
                <a:spcPts val="0"/>
              </a:spcAft>
              <a:buClr>
                <a:srgbClr val="0D1621"/>
              </a:buClr>
              <a:buSzPct val="100000"/>
              <a:buFont typeface="Galdeano"/>
              <a:buChar char="•"/>
            </a:pPr>
            <a:r>
              <a:rPr lang="en-US" sz="1600" dirty="0">
                <a:solidFill>
                  <a:srgbClr val="0D1621"/>
                </a:solidFill>
                <a:latin typeface="Helvetica" panose="020B0604020202020204" pitchFamily="34" charset="0"/>
                <a:ea typeface="Galdeano"/>
                <a:cs typeface="Helvetica" panose="020B0604020202020204" pitchFamily="34" charset="0"/>
                <a:sym typeface="Galdeano"/>
                <a:rtl val="0"/>
              </a:rPr>
              <a:t>Action steps brainstorming – 10 minutes</a:t>
            </a:r>
          </a:p>
          <a:p>
            <a:pPr marL="1112837" lvl="1" indent="-236537">
              <a:lnSpc>
                <a:spcPct val="80000"/>
              </a:lnSpc>
              <a:spcBef>
                <a:spcPts val="1200"/>
              </a:spcBef>
              <a:buClr>
                <a:srgbClr val="0D1621"/>
              </a:buClr>
              <a:buSzPct val="100000"/>
              <a:buFont typeface="Galdeano"/>
              <a:buChar char="•"/>
            </a:pPr>
            <a:r>
              <a:rPr lang="en-US" sz="1600" dirty="0">
                <a:solidFill>
                  <a:srgbClr val="0D1621"/>
                </a:solidFill>
                <a:latin typeface="Helvetica" panose="020B0604020202020204" pitchFamily="34" charset="0"/>
                <a:ea typeface="Galdeano"/>
                <a:cs typeface="Helvetica" panose="020B0604020202020204" pitchFamily="34" charset="0"/>
                <a:sym typeface="Galdeano"/>
                <a:rtl val="0"/>
              </a:rPr>
              <a:t>What are options to bring distress to a productive level?</a:t>
            </a:r>
          </a:p>
          <a:p>
            <a:pPr marL="1112837" lvl="1" indent="-236537">
              <a:lnSpc>
                <a:spcPct val="80000"/>
              </a:lnSpc>
              <a:spcBef>
                <a:spcPts val="1200"/>
              </a:spcBef>
              <a:spcAft>
                <a:spcPts val="0"/>
              </a:spcAft>
              <a:buClr>
                <a:srgbClr val="0D1621"/>
              </a:buClr>
              <a:buSzPct val="100000"/>
              <a:buFont typeface="Galdeano"/>
              <a:buChar char="•"/>
            </a:pPr>
            <a:r>
              <a:rPr lang="en-US" sz="1600" dirty="0">
                <a:solidFill>
                  <a:srgbClr val="0D1621"/>
                </a:solidFill>
                <a:latin typeface="Helvetica" panose="020B0604020202020204" pitchFamily="34" charset="0"/>
                <a:ea typeface="Galdeano"/>
                <a:cs typeface="Helvetica" panose="020B0604020202020204" pitchFamily="34" charset="0"/>
                <a:sym typeface="Galdeano"/>
                <a:rtl val="0"/>
              </a:rPr>
              <a:t>How could the presenter use their authority to help the group make progress?</a:t>
            </a:r>
          </a:p>
          <a:p>
            <a:pPr marL="1112837" lvl="1" indent="-236537">
              <a:lnSpc>
                <a:spcPct val="80000"/>
              </a:lnSpc>
              <a:spcBef>
                <a:spcPts val="1200"/>
              </a:spcBef>
              <a:spcAft>
                <a:spcPts val="0"/>
              </a:spcAft>
              <a:buClr>
                <a:srgbClr val="0D1621"/>
              </a:buClr>
              <a:buSzPct val="100000"/>
              <a:buFont typeface="Galdeano"/>
              <a:buChar char="•"/>
            </a:pPr>
            <a:r>
              <a:rPr lang="en-US" sz="1600" dirty="0">
                <a:solidFill>
                  <a:srgbClr val="0D1621"/>
                </a:solidFill>
                <a:latin typeface="Helvetica" panose="020B0604020202020204" pitchFamily="34" charset="0"/>
                <a:ea typeface="Galdeano"/>
                <a:cs typeface="Helvetica" panose="020B0604020202020204" pitchFamily="34" charset="0"/>
                <a:sym typeface="Galdeano"/>
                <a:rtl val="0"/>
              </a:rPr>
              <a:t>Where is there danger for the person exercising leadership?</a:t>
            </a:r>
          </a:p>
          <a:p>
            <a:pPr lvl="0">
              <a:lnSpc>
                <a:spcPct val="80000"/>
              </a:lnSpc>
              <a:spcBef>
                <a:spcPts val="1200"/>
              </a:spcBef>
              <a:spcAft>
                <a:spcPts val="0"/>
              </a:spcAft>
              <a:buClr>
                <a:srgbClr val="0D1621"/>
              </a:buClr>
              <a:buSzPct val="100000"/>
              <a:buFont typeface="Galdeano"/>
              <a:buChar char="•"/>
            </a:pPr>
            <a:r>
              <a:rPr lang="en-US" sz="1600" dirty="0">
                <a:solidFill>
                  <a:srgbClr val="0D1621"/>
                </a:solidFill>
                <a:latin typeface="Helvetica" panose="020B0604020202020204" pitchFamily="34" charset="0"/>
                <a:ea typeface="Galdeano"/>
                <a:cs typeface="Helvetica" panose="020B0604020202020204" pitchFamily="34" charset="0"/>
                <a:sym typeface="Galdeano"/>
                <a:rtl val="0"/>
              </a:rPr>
              <a:t>Presenter reflects on what he/she heard – 5 minutes</a:t>
            </a:r>
          </a:p>
        </p:txBody>
      </p:sp>
      <p:sp>
        <p:nvSpPr>
          <p:cNvPr id="4" name="Slide Number Placeholder 3">
            <a:extLst>
              <a:ext uri="{FF2B5EF4-FFF2-40B4-BE49-F238E27FC236}">
                <a16:creationId xmlns:a16="http://schemas.microsoft.com/office/drawing/2014/main" id="{A7CE27FA-4C43-4EF9-8FD4-B4530012D3F0}"/>
              </a:ext>
            </a:extLst>
          </p:cNvPr>
          <p:cNvSpPr>
            <a:spLocks noGrp="1"/>
          </p:cNvSpPr>
          <p:nvPr>
            <p:ph type="sldNum" sz="quarter" idx="12"/>
          </p:nvPr>
        </p:nvSpPr>
        <p:spPr/>
        <p:txBody>
          <a:bodyPr/>
          <a:lstStyle/>
          <a:p>
            <a:fld id="{B9BF1031-1045-D74B-99D1-69DF7F96957F}" type="slidenum">
              <a:rPr lang="en-US" smtClean="0"/>
              <a:t>28</a:t>
            </a:fld>
            <a:endParaRPr lang="en-US" dirty="0"/>
          </a:p>
        </p:txBody>
      </p:sp>
      <p:cxnSp>
        <p:nvCxnSpPr>
          <p:cNvPr id="5" name="Straight Connector 4">
            <a:extLst>
              <a:ext uri="{FF2B5EF4-FFF2-40B4-BE49-F238E27FC236}">
                <a16:creationId xmlns:a16="http://schemas.microsoft.com/office/drawing/2014/main" id="{C64064AA-A5F9-4F1B-AEB4-8DCC5E14666F}"/>
              </a:ext>
            </a:extLst>
          </p:cNvPr>
          <p:cNvCxnSpPr/>
          <p:nvPr/>
        </p:nvCxnSpPr>
        <p:spPr>
          <a:xfrm>
            <a:off x="526774" y="1453622"/>
            <a:ext cx="10956235"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556389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A1B07A-E5BF-48A7-9111-02815D01439A}"/>
              </a:ext>
            </a:extLst>
          </p:cNvPr>
          <p:cNvSpPr>
            <a:spLocks noGrp="1"/>
          </p:cNvSpPr>
          <p:nvPr>
            <p:ph type="title"/>
          </p:nvPr>
        </p:nvSpPr>
        <p:spPr/>
        <p:txBody>
          <a:bodyPr/>
          <a:lstStyle/>
          <a:p>
            <a:r>
              <a:rPr lang="en-US" dirty="0">
                <a:solidFill>
                  <a:schemeClr val="accent1"/>
                </a:solidFill>
              </a:rPr>
              <a:t>Team Discussion of the Challenge</a:t>
            </a:r>
          </a:p>
        </p:txBody>
      </p:sp>
      <p:sp>
        <p:nvSpPr>
          <p:cNvPr id="3" name="Content Placeholder 2">
            <a:extLst>
              <a:ext uri="{FF2B5EF4-FFF2-40B4-BE49-F238E27FC236}">
                <a16:creationId xmlns:a16="http://schemas.microsoft.com/office/drawing/2014/main" id="{B97A45E1-D0CB-4849-801A-D3D41533BBD8}"/>
              </a:ext>
            </a:extLst>
          </p:cNvPr>
          <p:cNvSpPr>
            <a:spLocks noGrp="1"/>
          </p:cNvSpPr>
          <p:nvPr>
            <p:ph idx="1"/>
          </p:nvPr>
        </p:nvSpPr>
        <p:spPr>
          <a:xfrm>
            <a:off x="526774" y="1690688"/>
            <a:ext cx="10956235" cy="4486275"/>
          </a:xfrm>
        </p:spPr>
        <p:txBody>
          <a:bodyPr>
            <a:normAutofit/>
          </a:bodyPr>
          <a:lstStyle/>
          <a:p>
            <a:pPr marL="0" indent="0">
              <a:spcAft>
                <a:spcPts val="4800"/>
              </a:spcAft>
              <a:buNone/>
            </a:pPr>
            <a:r>
              <a:rPr lang="en-US" sz="3600" b="1" dirty="0"/>
              <a:t>Where did we want to use technical challenges?</a:t>
            </a:r>
          </a:p>
          <a:p>
            <a:pPr marL="0" indent="0">
              <a:spcAft>
                <a:spcPts val="4800"/>
              </a:spcAft>
              <a:buNone/>
            </a:pPr>
            <a:r>
              <a:rPr lang="en-US" sz="3600" b="1" dirty="0"/>
              <a:t>Where did we try to move authority to others?</a:t>
            </a:r>
          </a:p>
          <a:p>
            <a:pPr marL="0" lvl="0" indent="0">
              <a:lnSpc>
                <a:spcPct val="80000"/>
              </a:lnSpc>
              <a:spcBef>
                <a:spcPts val="0"/>
              </a:spcBef>
              <a:spcAft>
                <a:spcPts val="4800"/>
              </a:spcAft>
              <a:buClr>
                <a:srgbClr val="0D1621"/>
              </a:buClr>
              <a:buSzPct val="100000"/>
              <a:buNone/>
            </a:pPr>
            <a:endParaRPr lang="en-US" sz="3600" b="1" dirty="0">
              <a:solidFill>
                <a:srgbClr val="0D1621"/>
              </a:solidFill>
              <a:latin typeface="Helvetica" panose="020B0604020202020204" pitchFamily="34" charset="0"/>
              <a:ea typeface="Galdeano"/>
              <a:cs typeface="Helvetica" panose="020B0604020202020204" pitchFamily="34" charset="0"/>
              <a:sym typeface="Galdeano"/>
              <a:rtl val="0"/>
            </a:endParaRPr>
          </a:p>
        </p:txBody>
      </p:sp>
      <p:sp>
        <p:nvSpPr>
          <p:cNvPr id="4" name="Slide Number Placeholder 3">
            <a:extLst>
              <a:ext uri="{FF2B5EF4-FFF2-40B4-BE49-F238E27FC236}">
                <a16:creationId xmlns:a16="http://schemas.microsoft.com/office/drawing/2014/main" id="{A7CE27FA-4C43-4EF9-8FD4-B4530012D3F0}"/>
              </a:ext>
            </a:extLst>
          </p:cNvPr>
          <p:cNvSpPr>
            <a:spLocks noGrp="1"/>
          </p:cNvSpPr>
          <p:nvPr>
            <p:ph type="sldNum" sz="quarter" idx="12"/>
          </p:nvPr>
        </p:nvSpPr>
        <p:spPr/>
        <p:txBody>
          <a:bodyPr/>
          <a:lstStyle/>
          <a:p>
            <a:fld id="{B9BF1031-1045-D74B-99D1-69DF7F96957F}" type="slidenum">
              <a:rPr lang="en-US" smtClean="0"/>
              <a:t>29</a:t>
            </a:fld>
            <a:endParaRPr lang="en-US" dirty="0"/>
          </a:p>
        </p:txBody>
      </p:sp>
      <p:cxnSp>
        <p:nvCxnSpPr>
          <p:cNvPr id="5" name="Straight Connector 4">
            <a:extLst>
              <a:ext uri="{FF2B5EF4-FFF2-40B4-BE49-F238E27FC236}">
                <a16:creationId xmlns:a16="http://schemas.microsoft.com/office/drawing/2014/main" id="{C64064AA-A5F9-4F1B-AEB4-8DCC5E14666F}"/>
              </a:ext>
            </a:extLst>
          </p:cNvPr>
          <p:cNvCxnSpPr/>
          <p:nvPr/>
        </p:nvCxnSpPr>
        <p:spPr>
          <a:xfrm>
            <a:off x="526774" y="1453622"/>
            <a:ext cx="10956235"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78785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660E7B-219B-44EF-8B4A-CA04978ACE4D}"/>
              </a:ext>
            </a:extLst>
          </p:cNvPr>
          <p:cNvSpPr>
            <a:spLocks noGrp="1"/>
          </p:cNvSpPr>
          <p:nvPr>
            <p:ph type="title"/>
          </p:nvPr>
        </p:nvSpPr>
        <p:spPr/>
        <p:txBody>
          <a:bodyPr/>
          <a:lstStyle/>
          <a:p>
            <a:r>
              <a:rPr lang="en-US" dirty="0">
                <a:solidFill>
                  <a:schemeClr val="accent1"/>
                </a:solidFill>
              </a:rPr>
              <a:t>Agenda</a:t>
            </a:r>
          </a:p>
        </p:txBody>
      </p:sp>
      <p:sp>
        <p:nvSpPr>
          <p:cNvPr id="3" name="Content Placeholder 2">
            <a:extLst>
              <a:ext uri="{FF2B5EF4-FFF2-40B4-BE49-F238E27FC236}">
                <a16:creationId xmlns:a16="http://schemas.microsoft.com/office/drawing/2014/main" id="{59B9E5C4-325A-401E-9C61-E8BD4645073A}"/>
              </a:ext>
            </a:extLst>
          </p:cNvPr>
          <p:cNvSpPr>
            <a:spLocks noGrp="1"/>
          </p:cNvSpPr>
          <p:nvPr>
            <p:ph idx="1"/>
          </p:nvPr>
        </p:nvSpPr>
        <p:spPr>
          <a:xfrm>
            <a:off x="526775" y="1690688"/>
            <a:ext cx="6320772" cy="4351338"/>
          </a:xfrm>
        </p:spPr>
        <p:txBody>
          <a:bodyPr>
            <a:normAutofit fontScale="92500" lnSpcReduction="10000"/>
          </a:bodyPr>
          <a:lstStyle/>
          <a:p>
            <a:pPr lvl="0"/>
            <a:r>
              <a:rPr lang="en-US" b="1" dirty="0"/>
              <a:t>Defining Adaptive Leadership</a:t>
            </a:r>
          </a:p>
          <a:p>
            <a:pPr lvl="0"/>
            <a:r>
              <a:rPr lang="en-US" b="1" dirty="0"/>
              <a:t>Technical versus Adaptive Work</a:t>
            </a:r>
          </a:p>
          <a:p>
            <a:pPr lvl="0"/>
            <a:r>
              <a:rPr lang="en-US" b="1" dirty="0"/>
              <a:t>Adaptive Leadership Activities</a:t>
            </a:r>
          </a:p>
          <a:p>
            <a:pPr marL="742950" lvl="2" indent="-285750"/>
            <a:r>
              <a:rPr lang="en-US" dirty="0"/>
              <a:t>Observe</a:t>
            </a:r>
          </a:p>
          <a:p>
            <a:pPr marL="742950" lvl="2" indent="-285750"/>
            <a:r>
              <a:rPr lang="en-US" dirty="0"/>
              <a:t>Interpret</a:t>
            </a:r>
          </a:p>
          <a:p>
            <a:pPr marL="742950" lvl="2" indent="-285750"/>
            <a:r>
              <a:rPr lang="en-US" dirty="0"/>
              <a:t>Intervene</a:t>
            </a:r>
          </a:p>
          <a:p>
            <a:pPr lvl="0"/>
            <a:r>
              <a:rPr lang="en-US" b="1" dirty="0"/>
              <a:t>Adaptive Leadership Challenges</a:t>
            </a:r>
          </a:p>
          <a:p>
            <a:pPr lvl="0"/>
            <a:r>
              <a:rPr lang="en-US" b="1" dirty="0"/>
              <a:t>Commitment to Team Action Plan</a:t>
            </a:r>
          </a:p>
          <a:p>
            <a:pPr lvl="0"/>
            <a:r>
              <a:rPr lang="en-US" b="1" dirty="0"/>
              <a:t>Working Through an Adaptive Challenge</a:t>
            </a:r>
          </a:p>
        </p:txBody>
      </p:sp>
      <p:sp>
        <p:nvSpPr>
          <p:cNvPr id="4" name="Slide Number Placeholder 3">
            <a:extLst>
              <a:ext uri="{FF2B5EF4-FFF2-40B4-BE49-F238E27FC236}">
                <a16:creationId xmlns:a16="http://schemas.microsoft.com/office/drawing/2014/main" id="{A8AA82C1-91A4-43AE-9C90-80265CF12228}"/>
              </a:ext>
            </a:extLst>
          </p:cNvPr>
          <p:cNvSpPr>
            <a:spLocks noGrp="1"/>
          </p:cNvSpPr>
          <p:nvPr>
            <p:ph type="sldNum" sz="quarter" idx="12"/>
          </p:nvPr>
        </p:nvSpPr>
        <p:spPr/>
        <p:txBody>
          <a:bodyPr/>
          <a:lstStyle/>
          <a:p>
            <a:fld id="{B9BF1031-1045-D74B-99D1-69DF7F96957F}" type="slidenum">
              <a:rPr lang="en-US" smtClean="0"/>
              <a:t>3</a:t>
            </a:fld>
            <a:endParaRPr lang="en-US" dirty="0"/>
          </a:p>
        </p:txBody>
      </p:sp>
      <p:cxnSp>
        <p:nvCxnSpPr>
          <p:cNvPr id="6" name="Straight Connector 5">
            <a:extLst>
              <a:ext uri="{FF2B5EF4-FFF2-40B4-BE49-F238E27FC236}">
                <a16:creationId xmlns:a16="http://schemas.microsoft.com/office/drawing/2014/main" id="{D60E020C-A293-423A-A5E5-8765E6E1248C}"/>
              </a:ext>
            </a:extLst>
          </p:cNvPr>
          <p:cNvCxnSpPr>
            <a:cxnSpLocks/>
          </p:cNvCxnSpPr>
          <p:nvPr/>
        </p:nvCxnSpPr>
        <p:spPr>
          <a:xfrm>
            <a:off x="526774" y="1453622"/>
            <a:ext cx="6365093" cy="0"/>
          </a:xfrm>
          <a:prstGeom prst="line">
            <a:avLst/>
          </a:prstGeom>
        </p:spPr>
        <p:style>
          <a:lnRef idx="1">
            <a:schemeClr val="accent1"/>
          </a:lnRef>
          <a:fillRef idx="0">
            <a:schemeClr val="accent1"/>
          </a:fillRef>
          <a:effectRef idx="0">
            <a:schemeClr val="accent1"/>
          </a:effectRef>
          <a:fontRef idx="minor">
            <a:schemeClr val="tx1"/>
          </a:fontRef>
        </p:style>
      </p:cxnSp>
      <p:pic>
        <p:nvPicPr>
          <p:cNvPr id="7" name="Picture 6" descr="Hourglass and a calendar">
            <a:extLst>
              <a:ext uri="{FF2B5EF4-FFF2-40B4-BE49-F238E27FC236}">
                <a16:creationId xmlns:a16="http://schemas.microsoft.com/office/drawing/2014/main" id="{7023AD16-9A74-4747-AB04-BEDD704FB18D}"/>
              </a:ext>
            </a:extLst>
          </p:cNvPr>
          <p:cNvPicPr>
            <a:picLocks noChangeAspect="1"/>
          </p:cNvPicPr>
          <p:nvPr/>
        </p:nvPicPr>
        <p:blipFill rotWithShape="1">
          <a:blip r:embed="rId3"/>
          <a:srcRect l="48842" r="11128"/>
          <a:stretch/>
        </p:blipFill>
        <p:spPr>
          <a:xfrm>
            <a:off x="7385143" y="0"/>
            <a:ext cx="4097866" cy="6858000"/>
          </a:xfrm>
          <a:prstGeom prst="rect">
            <a:avLst/>
          </a:prstGeom>
        </p:spPr>
      </p:pic>
    </p:spTree>
    <p:custDataLst>
      <p:tags r:id="rId1"/>
    </p:custDataLst>
    <p:extLst>
      <p:ext uri="{BB962C8B-B14F-4D97-AF65-F5344CB8AC3E}">
        <p14:creationId xmlns:p14="http://schemas.microsoft.com/office/powerpoint/2010/main" val="21477110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660E7B-219B-44EF-8B4A-CA04978ACE4D}"/>
              </a:ext>
            </a:extLst>
          </p:cNvPr>
          <p:cNvSpPr>
            <a:spLocks noGrp="1"/>
          </p:cNvSpPr>
          <p:nvPr>
            <p:ph type="title"/>
          </p:nvPr>
        </p:nvSpPr>
        <p:spPr/>
        <p:txBody>
          <a:bodyPr/>
          <a:lstStyle/>
          <a:p>
            <a:r>
              <a:rPr lang="en-US" dirty="0">
                <a:solidFill>
                  <a:schemeClr val="accent1"/>
                </a:solidFill>
              </a:rPr>
              <a:t>Leadership Challenges</a:t>
            </a:r>
          </a:p>
        </p:txBody>
      </p:sp>
      <p:sp>
        <p:nvSpPr>
          <p:cNvPr id="3" name="Content Placeholder 2">
            <a:extLst>
              <a:ext uri="{FF2B5EF4-FFF2-40B4-BE49-F238E27FC236}">
                <a16:creationId xmlns:a16="http://schemas.microsoft.com/office/drawing/2014/main" id="{59B9E5C4-325A-401E-9C61-E8BD4645073A}"/>
              </a:ext>
            </a:extLst>
          </p:cNvPr>
          <p:cNvSpPr>
            <a:spLocks noGrp="1"/>
          </p:cNvSpPr>
          <p:nvPr>
            <p:ph idx="1"/>
          </p:nvPr>
        </p:nvSpPr>
        <p:spPr/>
        <p:txBody>
          <a:bodyPr>
            <a:normAutofit/>
          </a:bodyPr>
          <a:lstStyle/>
          <a:p>
            <a:pPr lvl="0"/>
            <a:r>
              <a:rPr lang="en-US" sz="3200" b="1" dirty="0">
                <a:sym typeface="Garamond"/>
              </a:rPr>
              <a:t>What have been some of the biggest challenges you face as a leader?</a:t>
            </a:r>
          </a:p>
          <a:p>
            <a:pPr lvl="0"/>
            <a:endParaRPr lang="en-US" sz="3200" b="1" dirty="0">
              <a:sym typeface="Garamond"/>
            </a:endParaRPr>
          </a:p>
          <a:p>
            <a:pPr lvl="0"/>
            <a:r>
              <a:rPr lang="en-US" sz="3200" b="1" dirty="0">
                <a:sym typeface="Garamond"/>
              </a:rPr>
              <a:t>Which of them recur, despite the amount of effort you devote to them?</a:t>
            </a:r>
          </a:p>
        </p:txBody>
      </p:sp>
      <p:sp>
        <p:nvSpPr>
          <p:cNvPr id="4" name="Slide Number Placeholder 3">
            <a:extLst>
              <a:ext uri="{FF2B5EF4-FFF2-40B4-BE49-F238E27FC236}">
                <a16:creationId xmlns:a16="http://schemas.microsoft.com/office/drawing/2014/main" id="{A8AA82C1-91A4-43AE-9C90-80265CF12228}"/>
              </a:ext>
            </a:extLst>
          </p:cNvPr>
          <p:cNvSpPr>
            <a:spLocks noGrp="1"/>
          </p:cNvSpPr>
          <p:nvPr>
            <p:ph type="sldNum" sz="quarter" idx="12"/>
          </p:nvPr>
        </p:nvSpPr>
        <p:spPr/>
        <p:txBody>
          <a:bodyPr/>
          <a:lstStyle/>
          <a:p>
            <a:fld id="{B9BF1031-1045-D74B-99D1-69DF7F96957F}" type="slidenum">
              <a:rPr lang="en-US" smtClean="0"/>
              <a:t>4</a:t>
            </a:fld>
            <a:endParaRPr lang="en-US" dirty="0"/>
          </a:p>
        </p:txBody>
      </p:sp>
      <p:cxnSp>
        <p:nvCxnSpPr>
          <p:cNvPr id="6" name="Straight Connector 5">
            <a:extLst>
              <a:ext uri="{FF2B5EF4-FFF2-40B4-BE49-F238E27FC236}">
                <a16:creationId xmlns:a16="http://schemas.microsoft.com/office/drawing/2014/main" id="{D60E020C-A293-423A-A5E5-8765E6E1248C}"/>
              </a:ext>
            </a:extLst>
          </p:cNvPr>
          <p:cNvCxnSpPr/>
          <p:nvPr/>
        </p:nvCxnSpPr>
        <p:spPr>
          <a:xfrm>
            <a:off x="526774" y="1453622"/>
            <a:ext cx="10956235" cy="0"/>
          </a:xfrm>
          <a:prstGeom prst="line">
            <a:avLst/>
          </a:prstGeom>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7525792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F8D4239-D86F-48D5-AF99-9047C1B2732B}"/>
              </a:ext>
            </a:extLst>
          </p:cNvPr>
          <p:cNvSpPr>
            <a:spLocks noGrp="1"/>
          </p:cNvSpPr>
          <p:nvPr>
            <p:ph type="sldNum" sz="quarter" idx="12"/>
          </p:nvPr>
        </p:nvSpPr>
        <p:spPr/>
        <p:txBody>
          <a:bodyPr/>
          <a:lstStyle/>
          <a:p>
            <a:fld id="{B9BF1031-1045-D74B-99D1-69DF7F96957F}" type="slidenum">
              <a:rPr lang="en-US" smtClean="0"/>
              <a:t>5</a:t>
            </a:fld>
            <a:endParaRPr lang="en-US" dirty="0"/>
          </a:p>
        </p:txBody>
      </p:sp>
      <p:sp>
        <p:nvSpPr>
          <p:cNvPr id="5" name="Title 4">
            <a:extLst>
              <a:ext uri="{FF2B5EF4-FFF2-40B4-BE49-F238E27FC236}">
                <a16:creationId xmlns:a16="http://schemas.microsoft.com/office/drawing/2014/main" id="{92D21E8C-2343-4190-BC18-BA577B77B026}"/>
              </a:ext>
            </a:extLst>
          </p:cNvPr>
          <p:cNvSpPr>
            <a:spLocks noGrp="1"/>
          </p:cNvSpPr>
          <p:nvPr>
            <p:ph type="title"/>
          </p:nvPr>
        </p:nvSpPr>
        <p:spPr/>
        <p:txBody>
          <a:bodyPr/>
          <a:lstStyle/>
          <a:p>
            <a:r>
              <a:rPr lang="en-US" dirty="0">
                <a:solidFill>
                  <a:schemeClr val="accent1"/>
                </a:solidFill>
              </a:rPr>
              <a:t>What is Adaptive Leadership? </a:t>
            </a:r>
          </a:p>
        </p:txBody>
      </p:sp>
      <p:sp>
        <p:nvSpPr>
          <p:cNvPr id="6" name="Content Placeholder 5">
            <a:extLst>
              <a:ext uri="{FF2B5EF4-FFF2-40B4-BE49-F238E27FC236}">
                <a16:creationId xmlns:a16="http://schemas.microsoft.com/office/drawing/2014/main" id="{F81294BE-4413-4E88-83E8-BB33231645DE}"/>
              </a:ext>
            </a:extLst>
          </p:cNvPr>
          <p:cNvSpPr>
            <a:spLocks noGrp="1"/>
          </p:cNvSpPr>
          <p:nvPr>
            <p:ph idx="1"/>
          </p:nvPr>
        </p:nvSpPr>
        <p:spPr/>
        <p:txBody>
          <a:bodyPr>
            <a:normAutofit/>
          </a:bodyPr>
          <a:lstStyle/>
          <a:p>
            <a:r>
              <a:rPr lang="en-US" sz="2400" dirty="0"/>
              <a:t>Adaptive leadership is essentially a structure of leadership that was expanded by Ron Heifetz and Marty </a:t>
            </a:r>
            <a:r>
              <a:rPr lang="en-US" sz="2400" dirty="0" err="1"/>
              <a:t>Linsky</a:t>
            </a:r>
            <a:r>
              <a:rPr lang="en-US" sz="2400" dirty="0"/>
              <a:t>. </a:t>
            </a:r>
          </a:p>
          <a:p>
            <a:r>
              <a:rPr lang="en-US" sz="2400" dirty="0"/>
              <a:t>Adaptive leaders identify and deal with systemic change, using techniques that confront the status quo and identify adaptive and technical challenges. </a:t>
            </a:r>
          </a:p>
        </p:txBody>
      </p:sp>
      <p:sp>
        <p:nvSpPr>
          <p:cNvPr id="9" name="Rectangle 8">
            <a:extLst>
              <a:ext uri="{FF2B5EF4-FFF2-40B4-BE49-F238E27FC236}">
                <a16:creationId xmlns:a16="http://schemas.microsoft.com/office/drawing/2014/main" id="{CC63520C-C8DF-48A2-B452-D33539E61F1B}"/>
              </a:ext>
            </a:extLst>
          </p:cNvPr>
          <p:cNvSpPr/>
          <p:nvPr/>
        </p:nvSpPr>
        <p:spPr>
          <a:xfrm>
            <a:off x="6553200" y="1217563"/>
            <a:ext cx="5284746" cy="2308324"/>
          </a:xfrm>
          <a:prstGeom prst="rect">
            <a:avLst/>
          </a:prstGeom>
        </p:spPr>
        <p:txBody>
          <a:bodyPr wrap="square">
            <a:spAutoFit/>
          </a:bodyPr>
          <a:lstStyle/>
          <a:p>
            <a:pPr algn="ctr"/>
            <a:r>
              <a:rPr lang="en-US" sz="3600" b="1" dirty="0">
                <a:solidFill>
                  <a:schemeClr val="bg1"/>
                </a:solidFill>
                <a:latin typeface="Helvetica" panose="020B0604020202020204" pitchFamily="34" charset="0"/>
                <a:cs typeface="Helvetica" panose="020B0604020202020204" pitchFamily="34" charset="0"/>
              </a:rPr>
              <a:t>“Leadership is practice of mobilizing groups of people to tackle tough challenges and thrive”. </a:t>
            </a:r>
          </a:p>
        </p:txBody>
      </p:sp>
      <p:sp>
        <p:nvSpPr>
          <p:cNvPr id="10" name="Rectangle 9">
            <a:extLst>
              <a:ext uri="{FF2B5EF4-FFF2-40B4-BE49-F238E27FC236}">
                <a16:creationId xmlns:a16="http://schemas.microsoft.com/office/drawing/2014/main" id="{ABD617D9-E60C-4818-B97F-12D8077D163D}"/>
              </a:ext>
            </a:extLst>
          </p:cNvPr>
          <p:cNvSpPr/>
          <p:nvPr/>
        </p:nvSpPr>
        <p:spPr>
          <a:xfrm>
            <a:off x="9775940" y="3799499"/>
            <a:ext cx="2064989" cy="461665"/>
          </a:xfrm>
          <a:prstGeom prst="rect">
            <a:avLst/>
          </a:prstGeom>
        </p:spPr>
        <p:txBody>
          <a:bodyPr wrap="none">
            <a:spAutoFit/>
          </a:bodyPr>
          <a:lstStyle/>
          <a:p>
            <a:r>
              <a:rPr lang="en-US" sz="2400" b="1" dirty="0">
                <a:solidFill>
                  <a:schemeClr val="bg1"/>
                </a:solidFill>
                <a:latin typeface="Helvetica" panose="020B0604020202020204" pitchFamily="34" charset="0"/>
                <a:cs typeface="Helvetica" panose="020B0604020202020204" pitchFamily="34" charset="0"/>
              </a:rPr>
              <a:t>- Ron Heifetz</a:t>
            </a:r>
            <a:endParaRPr lang="en-US" sz="2400" dirty="0"/>
          </a:p>
        </p:txBody>
      </p:sp>
    </p:spTree>
    <p:custDataLst>
      <p:tags r:id="rId1"/>
    </p:custDataLst>
    <p:extLst>
      <p:ext uri="{BB962C8B-B14F-4D97-AF65-F5344CB8AC3E}">
        <p14:creationId xmlns:p14="http://schemas.microsoft.com/office/powerpoint/2010/main" val="12427819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582B0DA-D030-49AE-BC1C-4AD674EF7C27}"/>
              </a:ext>
            </a:extLst>
          </p:cNvPr>
          <p:cNvSpPr>
            <a:spLocks noGrp="1"/>
          </p:cNvSpPr>
          <p:nvPr>
            <p:ph type="body" idx="1"/>
          </p:nvPr>
        </p:nvSpPr>
        <p:spPr/>
        <p:txBody>
          <a:bodyPr>
            <a:normAutofit/>
          </a:bodyPr>
          <a:lstStyle/>
          <a:p>
            <a:r>
              <a:rPr lang="en-US" sz="2800" dirty="0"/>
              <a:t>Technical work</a:t>
            </a:r>
          </a:p>
        </p:txBody>
      </p:sp>
      <p:sp>
        <p:nvSpPr>
          <p:cNvPr id="3" name="Content Placeholder 2">
            <a:extLst>
              <a:ext uri="{FF2B5EF4-FFF2-40B4-BE49-F238E27FC236}">
                <a16:creationId xmlns:a16="http://schemas.microsoft.com/office/drawing/2014/main" id="{12A25CD9-E7F9-46AD-B24B-26888B4B7A69}"/>
              </a:ext>
            </a:extLst>
          </p:cNvPr>
          <p:cNvSpPr>
            <a:spLocks noGrp="1"/>
          </p:cNvSpPr>
          <p:nvPr>
            <p:ph sz="half" idx="2"/>
          </p:nvPr>
        </p:nvSpPr>
        <p:spPr>
          <a:xfrm>
            <a:off x="1162120" y="3006725"/>
            <a:ext cx="4513124" cy="2767541"/>
          </a:xfrm>
        </p:spPr>
        <p:txBody>
          <a:bodyPr/>
          <a:lstStyle/>
          <a:p>
            <a:pPr marL="115887" indent="0">
              <a:lnSpc>
                <a:spcPct val="90000"/>
              </a:lnSpc>
              <a:spcBef>
                <a:spcPts val="320"/>
              </a:spcBef>
              <a:buClr>
                <a:schemeClr val="bg1"/>
              </a:buClr>
              <a:buSzPct val="100000"/>
              <a:buNone/>
            </a:pPr>
            <a:r>
              <a:rPr lang="en-US" sz="2400" dirty="0">
                <a:ea typeface="Garamond"/>
                <a:cs typeface="Garamond"/>
                <a:sym typeface="Garamond"/>
                <a:rtl val="0"/>
              </a:rPr>
              <a:t>Requires application of capabilities that already exist in the system</a:t>
            </a:r>
          </a:p>
          <a:p>
            <a:pPr marL="514350" indent="-285750">
              <a:lnSpc>
                <a:spcPct val="90000"/>
              </a:lnSpc>
              <a:spcBef>
                <a:spcPts val="320"/>
              </a:spcBef>
              <a:buClr>
                <a:schemeClr val="bg1"/>
              </a:buClr>
              <a:buSzPct val="100000"/>
            </a:pPr>
            <a:r>
              <a:rPr lang="en-US" dirty="0">
                <a:ea typeface="Garamond"/>
                <a:cs typeface="Garamond"/>
                <a:sym typeface="Garamond"/>
                <a:rtl val="0"/>
              </a:rPr>
              <a:t>Improve processes</a:t>
            </a:r>
          </a:p>
          <a:p>
            <a:pPr marL="514350" indent="-285750">
              <a:lnSpc>
                <a:spcPct val="90000"/>
              </a:lnSpc>
              <a:spcBef>
                <a:spcPts val="320"/>
              </a:spcBef>
              <a:buClr>
                <a:schemeClr val="bg1"/>
              </a:buClr>
              <a:buSzPct val="100000"/>
            </a:pPr>
            <a:r>
              <a:rPr lang="en-US" dirty="0">
                <a:ea typeface="Garamond"/>
                <a:cs typeface="Garamond"/>
                <a:sym typeface="Garamond"/>
                <a:rtl val="0"/>
              </a:rPr>
              <a:t>Allocate resources</a:t>
            </a:r>
          </a:p>
        </p:txBody>
      </p:sp>
      <p:sp>
        <p:nvSpPr>
          <p:cNvPr id="4" name="Text Placeholder 3">
            <a:extLst>
              <a:ext uri="{FF2B5EF4-FFF2-40B4-BE49-F238E27FC236}">
                <a16:creationId xmlns:a16="http://schemas.microsoft.com/office/drawing/2014/main" id="{CE67B0EF-70EF-4C14-AABF-6480BCE208DC}"/>
              </a:ext>
            </a:extLst>
          </p:cNvPr>
          <p:cNvSpPr>
            <a:spLocks noGrp="1"/>
          </p:cNvSpPr>
          <p:nvPr>
            <p:ph type="body" sz="quarter" idx="3"/>
          </p:nvPr>
        </p:nvSpPr>
        <p:spPr/>
        <p:txBody>
          <a:bodyPr>
            <a:normAutofit/>
          </a:bodyPr>
          <a:lstStyle/>
          <a:p>
            <a:r>
              <a:rPr lang="en-US" sz="2800" dirty="0"/>
              <a:t>Adaptive work</a:t>
            </a:r>
          </a:p>
        </p:txBody>
      </p:sp>
      <p:sp>
        <p:nvSpPr>
          <p:cNvPr id="5" name="Content Placeholder 4">
            <a:extLst>
              <a:ext uri="{FF2B5EF4-FFF2-40B4-BE49-F238E27FC236}">
                <a16:creationId xmlns:a16="http://schemas.microsoft.com/office/drawing/2014/main" id="{74C4CF8B-AA2F-48CA-8C31-896A7E7704F6}"/>
              </a:ext>
            </a:extLst>
          </p:cNvPr>
          <p:cNvSpPr>
            <a:spLocks noGrp="1"/>
          </p:cNvSpPr>
          <p:nvPr>
            <p:ph sz="quarter" idx="4"/>
          </p:nvPr>
        </p:nvSpPr>
        <p:spPr>
          <a:xfrm>
            <a:off x="6510130" y="3006725"/>
            <a:ext cx="4519750" cy="2767542"/>
          </a:xfrm>
        </p:spPr>
        <p:txBody>
          <a:bodyPr/>
          <a:lstStyle/>
          <a:p>
            <a:pPr marL="118872" lvl="1" indent="0">
              <a:lnSpc>
                <a:spcPct val="90000"/>
              </a:lnSpc>
              <a:spcBef>
                <a:spcPts val="320"/>
              </a:spcBef>
              <a:spcAft>
                <a:spcPts val="320"/>
              </a:spcAft>
              <a:buClr>
                <a:schemeClr val="dk1"/>
              </a:buClr>
              <a:buSzPct val="100000"/>
              <a:buNone/>
            </a:pPr>
            <a:r>
              <a:rPr lang="en-US" sz="2400" dirty="0">
                <a:ea typeface="Garamond"/>
                <a:cs typeface="Garamond"/>
                <a:sym typeface="Garamond"/>
                <a:rtl val="0"/>
              </a:rPr>
              <a:t>People deeply and broadly within the system  need to learn new capabilities</a:t>
            </a:r>
          </a:p>
          <a:p>
            <a:pPr marL="692150" lvl="3" indent="-285750">
              <a:lnSpc>
                <a:spcPct val="90000"/>
              </a:lnSpc>
              <a:spcBef>
                <a:spcPts val="320"/>
              </a:spcBef>
              <a:spcAft>
                <a:spcPts val="320"/>
              </a:spcAft>
              <a:buClr>
                <a:schemeClr val="bg1"/>
              </a:buClr>
              <a:buSzPct val="100000"/>
            </a:pPr>
            <a:r>
              <a:rPr lang="en-US" sz="1800" dirty="0">
                <a:ea typeface="Garamond"/>
                <a:cs typeface="Garamond"/>
                <a:sym typeface="Garamond"/>
                <a:rtl val="0"/>
              </a:rPr>
              <a:t>Complex problems</a:t>
            </a:r>
          </a:p>
          <a:p>
            <a:pPr marL="692150" lvl="3" indent="-285750">
              <a:lnSpc>
                <a:spcPct val="90000"/>
              </a:lnSpc>
              <a:spcBef>
                <a:spcPts val="320"/>
              </a:spcBef>
              <a:spcAft>
                <a:spcPts val="320"/>
              </a:spcAft>
              <a:buClr>
                <a:schemeClr val="bg1"/>
              </a:buClr>
              <a:buSzPct val="100000"/>
            </a:pPr>
            <a:r>
              <a:rPr lang="en-US" sz="1800" dirty="0">
                <a:ea typeface="Garamond"/>
                <a:cs typeface="Garamond"/>
                <a:sym typeface="Garamond"/>
                <a:rtl val="0"/>
              </a:rPr>
              <a:t>Change in minds, heart, beliefs, behaviors</a:t>
            </a:r>
          </a:p>
          <a:p>
            <a:pPr marL="692150" lvl="3" indent="-285750">
              <a:lnSpc>
                <a:spcPct val="90000"/>
              </a:lnSpc>
              <a:spcBef>
                <a:spcPts val="320"/>
              </a:spcBef>
              <a:spcAft>
                <a:spcPts val="320"/>
              </a:spcAft>
              <a:buClr>
                <a:schemeClr val="bg1"/>
              </a:buClr>
              <a:buSzPct val="100000"/>
            </a:pPr>
            <a:r>
              <a:rPr lang="en-US" sz="1800" dirty="0">
                <a:ea typeface="Garamond"/>
                <a:cs typeface="Garamond"/>
                <a:sym typeface="Garamond"/>
                <a:rtl val="0"/>
              </a:rPr>
              <a:t>Involves loss</a:t>
            </a:r>
          </a:p>
        </p:txBody>
      </p:sp>
      <p:sp>
        <p:nvSpPr>
          <p:cNvPr id="6" name="Slide Number Placeholder 5">
            <a:extLst>
              <a:ext uri="{FF2B5EF4-FFF2-40B4-BE49-F238E27FC236}">
                <a16:creationId xmlns:a16="http://schemas.microsoft.com/office/drawing/2014/main" id="{FDD9124C-559B-4BE9-B34A-E4A776FBBFA9}"/>
              </a:ext>
            </a:extLst>
          </p:cNvPr>
          <p:cNvSpPr>
            <a:spLocks noGrp="1"/>
          </p:cNvSpPr>
          <p:nvPr>
            <p:ph type="sldNum" sz="quarter" idx="12"/>
          </p:nvPr>
        </p:nvSpPr>
        <p:spPr/>
        <p:txBody>
          <a:bodyPr/>
          <a:lstStyle/>
          <a:p>
            <a:fld id="{B9BF1031-1045-D74B-99D1-69DF7F96957F}" type="slidenum">
              <a:rPr lang="en-US" smtClean="0"/>
              <a:t>6</a:t>
            </a:fld>
            <a:endParaRPr lang="en-US" dirty="0"/>
          </a:p>
        </p:txBody>
      </p:sp>
      <p:sp>
        <p:nvSpPr>
          <p:cNvPr id="7" name="Title 6">
            <a:extLst>
              <a:ext uri="{FF2B5EF4-FFF2-40B4-BE49-F238E27FC236}">
                <a16:creationId xmlns:a16="http://schemas.microsoft.com/office/drawing/2014/main" id="{F91457F8-F9D9-42A3-BB1A-FE66843D795C}"/>
              </a:ext>
            </a:extLst>
          </p:cNvPr>
          <p:cNvSpPr>
            <a:spLocks noGrp="1"/>
          </p:cNvSpPr>
          <p:nvPr>
            <p:ph type="title"/>
          </p:nvPr>
        </p:nvSpPr>
        <p:spPr/>
        <p:txBody>
          <a:bodyPr/>
          <a:lstStyle/>
          <a:p>
            <a:r>
              <a:rPr lang="en-US" dirty="0">
                <a:solidFill>
                  <a:schemeClr val="accent1"/>
                </a:solidFill>
              </a:rPr>
              <a:t>Categorizing Challenges</a:t>
            </a:r>
          </a:p>
        </p:txBody>
      </p:sp>
      <p:sp>
        <p:nvSpPr>
          <p:cNvPr id="8" name="TextBox 7">
            <a:extLst>
              <a:ext uri="{FF2B5EF4-FFF2-40B4-BE49-F238E27FC236}">
                <a16:creationId xmlns:a16="http://schemas.microsoft.com/office/drawing/2014/main" id="{02217647-6E75-48A1-94EA-486AA9256B50}"/>
              </a:ext>
            </a:extLst>
          </p:cNvPr>
          <p:cNvSpPr txBox="1"/>
          <p:nvPr/>
        </p:nvSpPr>
        <p:spPr>
          <a:xfrm>
            <a:off x="4318000" y="6107151"/>
            <a:ext cx="4519750" cy="646331"/>
          </a:xfrm>
          <a:prstGeom prst="rect">
            <a:avLst/>
          </a:prstGeom>
          <a:noFill/>
        </p:spPr>
        <p:txBody>
          <a:bodyPr wrap="square" rtlCol="0">
            <a:spAutoFit/>
          </a:bodyPr>
          <a:lstStyle/>
          <a:p>
            <a:r>
              <a:rPr lang="en-US" dirty="0">
                <a:latin typeface="Helvetica" panose="020B0604020202020204" pitchFamily="34" charset="0"/>
                <a:cs typeface="Helvetica" panose="020B0604020202020204" pitchFamily="34" charset="0"/>
              </a:rPr>
              <a:t>See: </a:t>
            </a:r>
            <a:r>
              <a:rPr lang="en-US" dirty="0">
                <a:latin typeface="Helvetica" panose="020B0604020202020204" pitchFamily="34" charset="0"/>
                <a:cs typeface="Helvetica" panose="020B0604020202020204" pitchFamily="34" charset="0"/>
                <a:hlinkClick r:id="rId3"/>
              </a:rPr>
              <a:t>Adaptive Leadership - Introduction</a:t>
            </a:r>
            <a:endParaRPr lang="en-US" dirty="0">
              <a:latin typeface="Helvetica" panose="020B0604020202020204" pitchFamily="34" charset="0"/>
              <a:cs typeface="Helvetica" panose="020B0604020202020204" pitchFamily="34" charset="0"/>
            </a:endParaRPr>
          </a:p>
          <a:p>
            <a:r>
              <a:rPr lang="en-US" dirty="0" err="1">
                <a:latin typeface="Helvetica" panose="020B0604020202020204" pitchFamily="34" charset="0"/>
                <a:cs typeface="Helvetica" panose="020B0604020202020204" pitchFamily="34" charset="0"/>
              </a:rPr>
              <a:t>Youtube</a:t>
            </a:r>
            <a:r>
              <a:rPr lang="en-US" dirty="0">
                <a:latin typeface="Helvetica" panose="020B0604020202020204" pitchFamily="34" charset="0"/>
                <a:cs typeface="Helvetica" panose="020B0604020202020204" pitchFamily="34" charset="0"/>
              </a:rPr>
              <a:t> Video (3.4 minutes) </a:t>
            </a:r>
          </a:p>
        </p:txBody>
      </p:sp>
    </p:spTree>
    <p:custDataLst>
      <p:tags r:id="rId1"/>
    </p:custDataLst>
    <p:extLst>
      <p:ext uri="{BB962C8B-B14F-4D97-AF65-F5344CB8AC3E}">
        <p14:creationId xmlns:p14="http://schemas.microsoft.com/office/powerpoint/2010/main" val="26611735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660E7B-219B-44EF-8B4A-CA04978ACE4D}"/>
              </a:ext>
            </a:extLst>
          </p:cNvPr>
          <p:cNvSpPr>
            <a:spLocks noGrp="1"/>
          </p:cNvSpPr>
          <p:nvPr>
            <p:ph type="title"/>
          </p:nvPr>
        </p:nvSpPr>
        <p:spPr/>
        <p:txBody>
          <a:bodyPr/>
          <a:lstStyle/>
          <a:p>
            <a:r>
              <a:rPr lang="en-US" dirty="0">
                <a:solidFill>
                  <a:schemeClr val="accent1"/>
                </a:solidFill>
              </a:rPr>
              <a:t>Technical versus Adaptive Challenges</a:t>
            </a:r>
          </a:p>
        </p:txBody>
      </p:sp>
      <p:sp>
        <p:nvSpPr>
          <p:cNvPr id="3" name="Content Placeholder 2">
            <a:extLst>
              <a:ext uri="{FF2B5EF4-FFF2-40B4-BE49-F238E27FC236}">
                <a16:creationId xmlns:a16="http://schemas.microsoft.com/office/drawing/2014/main" id="{59B9E5C4-325A-401E-9C61-E8BD4645073A}"/>
              </a:ext>
            </a:extLst>
          </p:cNvPr>
          <p:cNvSpPr>
            <a:spLocks noGrp="1"/>
          </p:cNvSpPr>
          <p:nvPr>
            <p:ph idx="1"/>
          </p:nvPr>
        </p:nvSpPr>
        <p:spPr>
          <a:xfrm>
            <a:off x="526775" y="1690688"/>
            <a:ext cx="6320772" cy="4351338"/>
          </a:xfrm>
        </p:spPr>
        <p:txBody>
          <a:bodyPr>
            <a:normAutofit/>
          </a:bodyPr>
          <a:lstStyle/>
          <a:p>
            <a:pPr marL="0" indent="0">
              <a:buNone/>
            </a:pPr>
            <a:r>
              <a:rPr lang="en-US" sz="3200" b="1" dirty="0"/>
              <a:t>Of the items we listed</a:t>
            </a:r>
            <a:r>
              <a:rPr lang="en-US" sz="2800" b="1" dirty="0"/>
              <a:t>:</a:t>
            </a:r>
          </a:p>
          <a:p>
            <a:pPr marL="514350" lvl="1" indent="-285750"/>
            <a:r>
              <a:rPr lang="en-US" sz="2800" dirty="0">
                <a:solidFill>
                  <a:schemeClr val="tx1">
                    <a:lumMod val="75000"/>
                  </a:schemeClr>
                </a:solidFill>
              </a:rPr>
              <a:t>Which are technical?</a:t>
            </a:r>
          </a:p>
          <a:p>
            <a:pPr marL="514350" lvl="1" indent="-285750"/>
            <a:r>
              <a:rPr lang="en-US" sz="2800" dirty="0">
                <a:solidFill>
                  <a:schemeClr val="tx1">
                    <a:lumMod val="75000"/>
                  </a:schemeClr>
                </a:solidFill>
              </a:rPr>
              <a:t>Which are adaptive?</a:t>
            </a:r>
          </a:p>
          <a:p>
            <a:pPr marL="514350" lvl="1" indent="-285750"/>
            <a:r>
              <a:rPr lang="en-US" sz="2800" dirty="0">
                <a:solidFill>
                  <a:schemeClr val="tx1">
                    <a:lumMod val="75000"/>
                  </a:schemeClr>
                </a:solidFill>
              </a:rPr>
              <a:t>Which do we spend more time on?</a:t>
            </a:r>
            <a:endParaRPr lang="en-US" sz="2800" b="1" dirty="0"/>
          </a:p>
        </p:txBody>
      </p:sp>
      <p:sp>
        <p:nvSpPr>
          <p:cNvPr id="4" name="Slide Number Placeholder 3">
            <a:extLst>
              <a:ext uri="{FF2B5EF4-FFF2-40B4-BE49-F238E27FC236}">
                <a16:creationId xmlns:a16="http://schemas.microsoft.com/office/drawing/2014/main" id="{A8AA82C1-91A4-43AE-9C90-80265CF12228}"/>
              </a:ext>
            </a:extLst>
          </p:cNvPr>
          <p:cNvSpPr>
            <a:spLocks noGrp="1"/>
          </p:cNvSpPr>
          <p:nvPr>
            <p:ph type="sldNum" sz="quarter" idx="12"/>
          </p:nvPr>
        </p:nvSpPr>
        <p:spPr/>
        <p:txBody>
          <a:bodyPr/>
          <a:lstStyle/>
          <a:p>
            <a:fld id="{B9BF1031-1045-D74B-99D1-69DF7F96957F}" type="slidenum">
              <a:rPr lang="en-US" smtClean="0"/>
              <a:t>7</a:t>
            </a:fld>
            <a:endParaRPr lang="en-US" dirty="0"/>
          </a:p>
        </p:txBody>
      </p:sp>
      <p:cxnSp>
        <p:nvCxnSpPr>
          <p:cNvPr id="6" name="Straight Connector 5">
            <a:extLst>
              <a:ext uri="{FF2B5EF4-FFF2-40B4-BE49-F238E27FC236}">
                <a16:creationId xmlns:a16="http://schemas.microsoft.com/office/drawing/2014/main" id="{D60E020C-A293-423A-A5E5-8765E6E1248C}"/>
              </a:ext>
            </a:extLst>
          </p:cNvPr>
          <p:cNvCxnSpPr>
            <a:cxnSpLocks/>
          </p:cNvCxnSpPr>
          <p:nvPr/>
        </p:nvCxnSpPr>
        <p:spPr>
          <a:xfrm>
            <a:off x="526774" y="1453622"/>
            <a:ext cx="10844475" cy="0"/>
          </a:xfrm>
          <a:prstGeom prst="line">
            <a:avLst/>
          </a:prstGeom>
        </p:spPr>
        <p:style>
          <a:lnRef idx="1">
            <a:schemeClr val="accent1"/>
          </a:lnRef>
          <a:fillRef idx="0">
            <a:schemeClr val="accent1"/>
          </a:fillRef>
          <a:effectRef idx="0">
            <a:schemeClr val="accent1"/>
          </a:effectRef>
          <a:fontRef idx="minor">
            <a:schemeClr val="tx1"/>
          </a:fontRef>
        </p:style>
      </p:cxnSp>
      <p:pic>
        <p:nvPicPr>
          <p:cNvPr id="9" name="Picture 8" descr="Long ladder glowing among shorter dull ladders">
            <a:extLst>
              <a:ext uri="{FF2B5EF4-FFF2-40B4-BE49-F238E27FC236}">
                <a16:creationId xmlns:a16="http://schemas.microsoft.com/office/drawing/2014/main" id="{CCEA6331-8B02-42E9-8DA8-21A1BDC685BD}"/>
              </a:ext>
            </a:extLst>
          </p:cNvPr>
          <p:cNvPicPr>
            <a:picLocks noChangeAspect="1"/>
          </p:cNvPicPr>
          <p:nvPr/>
        </p:nvPicPr>
        <p:blipFill>
          <a:blip r:embed="rId3"/>
          <a:stretch>
            <a:fillRect/>
          </a:stretch>
        </p:blipFill>
        <p:spPr>
          <a:xfrm>
            <a:off x="6986853" y="1784852"/>
            <a:ext cx="4384395" cy="3288296"/>
          </a:xfrm>
          <a:prstGeom prst="rect">
            <a:avLst/>
          </a:prstGeom>
        </p:spPr>
      </p:pic>
    </p:spTree>
    <p:custDataLst>
      <p:tags r:id="rId1"/>
    </p:custDataLst>
    <p:extLst>
      <p:ext uri="{BB962C8B-B14F-4D97-AF65-F5344CB8AC3E}">
        <p14:creationId xmlns:p14="http://schemas.microsoft.com/office/powerpoint/2010/main" val="21963883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660E7B-219B-44EF-8B4A-CA04978ACE4D}"/>
              </a:ext>
            </a:extLst>
          </p:cNvPr>
          <p:cNvSpPr>
            <a:spLocks noGrp="1"/>
          </p:cNvSpPr>
          <p:nvPr>
            <p:ph type="title"/>
          </p:nvPr>
        </p:nvSpPr>
        <p:spPr/>
        <p:txBody>
          <a:bodyPr/>
          <a:lstStyle/>
          <a:p>
            <a:r>
              <a:rPr lang="en-US" dirty="0">
                <a:solidFill>
                  <a:schemeClr val="accent1"/>
                </a:solidFill>
              </a:rPr>
              <a:t>Activities of Adaptive Leadership</a:t>
            </a:r>
          </a:p>
        </p:txBody>
      </p:sp>
      <p:sp>
        <p:nvSpPr>
          <p:cNvPr id="3" name="Content Placeholder 2">
            <a:extLst>
              <a:ext uri="{FF2B5EF4-FFF2-40B4-BE49-F238E27FC236}">
                <a16:creationId xmlns:a16="http://schemas.microsoft.com/office/drawing/2014/main" id="{59B9E5C4-325A-401E-9C61-E8BD4645073A}"/>
              </a:ext>
            </a:extLst>
          </p:cNvPr>
          <p:cNvSpPr>
            <a:spLocks noGrp="1"/>
          </p:cNvSpPr>
          <p:nvPr>
            <p:ph idx="1"/>
          </p:nvPr>
        </p:nvSpPr>
        <p:spPr/>
        <p:txBody>
          <a:bodyPr>
            <a:normAutofit/>
          </a:bodyPr>
          <a:lstStyle/>
          <a:p>
            <a:pPr marL="342900" lvl="0" indent="-342900">
              <a:spcBef>
                <a:spcPts val="0"/>
              </a:spcBef>
              <a:spcAft>
                <a:spcPts val="0"/>
              </a:spcAft>
              <a:buClr>
                <a:schemeClr val="dk1"/>
              </a:buClr>
              <a:buSzPct val="100000"/>
              <a:buFont typeface="Garamond"/>
              <a:buChar char="•"/>
            </a:pPr>
            <a:r>
              <a:rPr lang="en-US" sz="3200" b="1" dirty="0">
                <a:solidFill>
                  <a:schemeClr val="dk1"/>
                </a:solidFill>
                <a:ea typeface="Garamond"/>
                <a:cs typeface="Garamond"/>
                <a:sym typeface="Garamond"/>
                <a:rtl val="0"/>
              </a:rPr>
              <a:t>Observe</a:t>
            </a:r>
            <a:r>
              <a:rPr lang="en-US" sz="3200" dirty="0">
                <a:solidFill>
                  <a:schemeClr val="dk1"/>
                </a:solidFill>
                <a:ea typeface="Garamond"/>
                <a:cs typeface="Garamond"/>
                <a:sym typeface="Garamond"/>
                <a:rtl val="0"/>
              </a:rPr>
              <a:t> – Yourself first, then others</a:t>
            </a:r>
          </a:p>
          <a:p>
            <a:pPr marL="342900" lvl="0" indent="-342900">
              <a:spcBef>
                <a:spcPts val="880"/>
              </a:spcBef>
              <a:spcAft>
                <a:spcPts val="0"/>
              </a:spcAft>
              <a:buClr>
                <a:schemeClr val="dk1"/>
              </a:buClr>
              <a:buNone/>
            </a:pPr>
            <a:endParaRPr lang="en-US" sz="3200" dirty="0">
              <a:solidFill>
                <a:schemeClr val="dk1"/>
              </a:solidFill>
              <a:ea typeface="Garamond"/>
              <a:cs typeface="Garamond"/>
              <a:sym typeface="Garamond"/>
              <a:rtl val="0"/>
            </a:endParaRPr>
          </a:p>
          <a:p>
            <a:pPr marL="342900" lvl="0" indent="-342900">
              <a:spcBef>
                <a:spcPts val="880"/>
              </a:spcBef>
              <a:spcAft>
                <a:spcPts val="0"/>
              </a:spcAft>
              <a:buClr>
                <a:schemeClr val="dk1"/>
              </a:buClr>
              <a:buSzPct val="100000"/>
              <a:buFont typeface="Garamond"/>
              <a:buChar char="•"/>
            </a:pPr>
            <a:r>
              <a:rPr lang="en-US" sz="3200" b="1" dirty="0">
                <a:solidFill>
                  <a:schemeClr val="dk1"/>
                </a:solidFill>
                <a:ea typeface="Garamond"/>
                <a:cs typeface="Garamond"/>
                <a:sym typeface="Garamond"/>
                <a:rtl val="0"/>
              </a:rPr>
              <a:t>Interpret </a:t>
            </a:r>
            <a:r>
              <a:rPr lang="en-US" sz="3200" dirty="0">
                <a:solidFill>
                  <a:schemeClr val="dk1"/>
                </a:solidFill>
                <a:ea typeface="Garamond"/>
                <a:cs typeface="Garamond"/>
                <a:sym typeface="Garamond"/>
                <a:rtl val="0"/>
              </a:rPr>
              <a:t>– What is going on and what does it mean</a:t>
            </a:r>
          </a:p>
          <a:p>
            <a:pPr marL="342900" lvl="0" indent="-342900">
              <a:spcBef>
                <a:spcPts val="880"/>
              </a:spcBef>
              <a:spcAft>
                <a:spcPts val="0"/>
              </a:spcAft>
              <a:buClr>
                <a:schemeClr val="dk1"/>
              </a:buClr>
              <a:buNone/>
            </a:pPr>
            <a:endParaRPr lang="en-US" sz="3200" dirty="0">
              <a:solidFill>
                <a:schemeClr val="dk1"/>
              </a:solidFill>
              <a:ea typeface="Garamond"/>
              <a:cs typeface="Garamond"/>
              <a:sym typeface="Garamond"/>
              <a:rtl val="0"/>
            </a:endParaRPr>
          </a:p>
          <a:p>
            <a:pPr marL="342900" lvl="0" indent="-342900">
              <a:spcBef>
                <a:spcPts val="880"/>
              </a:spcBef>
              <a:spcAft>
                <a:spcPts val="0"/>
              </a:spcAft>
              <a:buClr>
                <a:schemeClr val="dk1"/>
              </a:buClr>
              <a:buSzPct val="100000"/>
              <a:buFont typeface="Garamond"/>
              <a:buChar char="•"/>
            </a:pPr>
            <a:r>
              <a:rPr lang="en-US" sz="3200" b="1" dirty="0">
                <a:solidFill>
                  <a:schemeClr val="dk1"/>
                </a:solidFill>
                <a:ea typeface="Garamond"/>
                <a:cs typeface="Garamond"/>
                <a:sym typeface="Garamond"/>
                <a:rtl val="0"/>
              </a:rPr>
              <a:t>Intervene</a:t>
            </a:r>
            <a:r>
              <a:rPr lang="en-US" sz="3200" dirty="0">
                <a:solidFill>
                  <a:schemeClr val="dk1"/>
                </a:solidFill>
                <a:ea typeface="Garamond"/>
                <a:cs typeface="Garamond"/>
                <a:sym typeface="Garamond"/>
                <a:rtl val="0"/>
              </a:rPr>
              <a:t> – Decide actions intentionally</a:t>
            </a:r>
          </a:p>
        </p:txBody>
      </p:sp>
      <p:sp>
        <p:nvSpPr>
          <p:cNvPr id="4" name="Slide Number Placeholder 3">
            <a:extLst>
              <a:ext uri="{FF2B5EF4-FFF2-40B4-BE49-F238E27FC236}">
                <a16:creationId xmlns:a16="http://schemas.microsoft.com/office/drawing/2014/main" id="{A8AA82C1-91A4-43AE-9C90-80265CF12228}"/>
              </a:ext>
            </a:extLst>
          </p:cNvPr>
          <p:cNvSpPr>
            <a:spLocks noGrp="1"/>
          </p:cNvSpPr>
          <p:nvPr>
            <p:ph type="sldNum" sz="quarter" idx="12"/>
          </p:nvPr>
        </p:nvSpPr>
        <p:spPr/>
        <p:txBody>
          <a:bodyPr/>
          <a:lstStyle/>
          <a:p>
            <a:fld id="{B9BF1031-1045-D74B-99D1-69DF7F96957F}" type="slidenum">
              <a:rPr lang="en-US" smtClean="0"/>
              <a:t>8</a:t>
            </a:fld>
            <a:endParaRPr lang="en-US" dirty="0"/>
          </a:p>
        </p:txBody>
      </p:sp>
      <p:cxnSp>
        <p:nvCxnSpPr>
          <p:cNvPr id="6" name="Straight Connector 5">
            <a:extLst>
              <a:ext uri="{FF2B5EF4-FFF2-40B4-BE49-F238E27FC236}">
                <a16:creationId xmlns:a16="http://schemas.microsoft.com/office/drawing/2014/main" id="{D60E020C-A293-423A-A5E5-8765E6E1248C}"/>
              </a:ext>
            </a:extLst>
          </p:cNvPr>
          <p:cNvCxnSpPr/>
          <p:nvPr/>
        </p:nvCxnSpPr>
        <p:spPr>
          <a:xfrm>
            <a:off x="526774" y="1453622"/>
            <a:ext cx="10956235" cy="0"/>
          </a:xfrm>
          <a:prstGeom prst="line">
            <a:avLst/>
          </a:prstGeom>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2367933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660E7B-219B-44EF-8B4A-CA04978ACE4D}"/>
              </a:ext>
            </a:extLst>
          </p:cNvPr>
          <p:cNvSpPr>
            <a:spLocks noGrp="1"/>
          </p:cNvSpPr>
          <p:nvPr>
            <p:ph type="title"/>
          </p:nvPr>
        </p:nvSpPr>
        <p:spPr/>
        <p:txBody>
          <a:bodyPr>
            <a:normAutofit/>
          </a:bodyPr>
          <a:lstStyle/>
          <a:p>
            <a:r>
              <a:rPr lang="en-US" sz="4000" dirty="0">
                <a:solidFill>
                  <a:schemeClr val="accent1"/>
                </a:solidFill>
              </a:rPr>
              <a:t>Start with Observe: “Get on the Balcony”</a:t>
            </a:r>
          </a:p>
        </p:txBody>
      </p:sp>
      <p:sp>
        <p:nvSpPr>
          <p:cNvPr id="3" name="Content Placeholder 2">
            <a:extLst>
              <a:ext uri="{FF2B5EF4-FFF2-40B4-BE49-F238E27FC236}">
                <a16:creationId xmlns:a16="http://schemas.microsoft.com/office/drawing/2014/main" id="{59B9E5C4-325A-401E-9C61-E8BD4645073A}"/>
              </a:ext>
            </a:extLst>
          </p:cNvPr>
          <p:cNvSpPr>
            <a:spLocks noGrp="1"/>
          </p:cNvSpPr>
          <p:nvPr>
            <p:ph idx="1"/>
          </p:nvPr>
        </p:nvSpPr>
        <p:spPr>
          <a:xfrm>
            <a:off x="526775" y="1690688"/>
            <a:ext cx="6320772" cy="4351338"/>
          </a:xfrm>
        </p:spPr>
        <p:txBody>
          <a:bodyPr>
            <a:normAutofit/>
          </a:bodyPr>
          <a:lstStyle/>
          <a:p>
            <a:pPr marL="342900" lvl="0" indent="-342900">
              <a:spcBef>
                <a:spcPts val="0"/>
              </a:spcBef>
              <a:spcAft>
                <a:spcPts val="1800"/>
              </a:spcAft>
              <a:buClr>
                <a:schemeClr val="dk1"/>
              </a:buClr>
              <a:buSzPct val="100000"/>
              <a:buFont typeface="Arial"/>
              <a:buChar char="•"/>
            </a:pPr>
            <a:r>
              <a:rPr lang="en-US" sz="3200" dirty="0">
                <a:solidFill>
                  <a:schemeClr val="dk1"/>
                </a:solidFill>
                <a:ea typeface="Garamond"/>
                <a:cs typeface="Garamond"/>
                <a:sym typeface="Garamond"/>
                <a:rtl val="0"/>
              </a:rPr>
              <a:t>Seek perspective</a:t>
            </a:r>
          </a:p>
          <a:p>
            <a:pPr marL="342900" lvl="0" indent="-342900">
              <a:spcBef>
                <a:spcPts val="720"/>
              </a:spcBef>
              <a:spcAft>
                <a:spcPts val="1800"/>
              </a:spcAft>
              <a:buClr>
                <a:schemeClr val="dk1"/>
              </a:buClr>
              <a:buSzPct val="100000"/>
              <a:buFont typeface="Arial"/>
              <a:buChar char="•"/>
            </a:pPr>
            <a:r>
              <a:rPr lang="en-US" sz="3200" dirty="0">
                <a:solidFill>
                  <a:schemeClr val="dk1"/>
                </a:solidFill>
                <a:ea typeface="Garamond"/>
                <a:cs typeface="Garamond"/>
                <a:sym typeface="Garamond"/>
                <a:rtl val="0"/>
              </a:rPr>
              <a:t>Observe yourself as well as others  </a:t>
            </a:r>
          </a:p>
          <a:p>
            <a:pPr marL="342900" lvl="0" indent="-342900">
              <a:spcBef>
                <a:spcPts val="720"/>
              </a:spcBef>
              <a:spcAft>
                <a:spcPts val="1800"/>
              </a:spcAft>
              <a:buClr>
                <a:schemeClr val="dk1"/>
              </a:buClr>
              <a:buSzPct val="100000"/>
              <a:buFont typeface="Arial"/>
              <a:buChar char="•"/>
            </a:pPr>
            <a:r>
              <a:rPr lang="en-US" sz="3200" dirty="0">
                <a:solidFill>
                  <a:schemeClr val="dk1"/>
                </a:solidFill>
                <a:ea typeface="Garamond"/>
                <a:cs typeface="Garamond"/>
                <a:sym typeface="Garamond"/>
                <a:rtl val="0"/>
              </a:rPr>
              <a:t>Reflect in action</a:t>
            </a:r>
          </a:p>
        </p:txBody>
      </p:sp>
      <p:sp>
        <p:nvSpPr>
          <p:cNvPr id="4" name="Slide Number Placeholder 3">
            <a:extLst>
              <a:ext uri="{FF2B5EF4-FFF2-40B4-BE49-F238E27FC236}">
                <a16:creationId xmlns:a16="http://schemas.microsoft.com/office/drawing/2014/main" id="{A8AA82C1-91A4-43AE-9C90-80265CF12228}"/>
              </a:ext>
            </a:extLst>
          </p:cNvPr>
          <p:cNvSpPr>
            <a:spLocks noGrp="1"/>
          </p:cNvSpPr>
          <p:nvPr>
            <p:ph type="sldNum" sz="quarter" idx="12"/>
          </p:nvPr>
        </p:nvSpPr>
        <p:spPr/>
        <p:txBody>
          <a:bodyPr/>
          <a:lstStyle/>
          <a:p>
            <a:fld id="{B9BF1031-1045-D74B-99D1-69DF7F96957F}" type="slidenum">
              <a:rPr lang="en-US" smtClean="0"/>
              <a:t>9</a:t>
            </a:fld>
            <a:endParaRPr lang="en-US" dirty="0"/>
          </a:p>
        </p:txBody>
      </p:sp>
      <p:cxnSp>
        <p:nvCxnSpPr>
          <p:cNvPr id="6" name="Straight Connector 5">
            <a:extLst>
              <a:ext uri="{FF2B5EF4-FFF2-40B4-BE49-F238E27FC236}">
                <a16:creationId xmlns:a16="http://schemas.microsoft.com/office/drawing/2014/main" id="{D60E020C-A293-423A-A5E5-8765E6E1248C}"/>
              </a:ext>
            </a:extLst>
          </p:cNvPr>
          <p:cNvCxnSpPr>
            <a:cxnSpLocks/>
          </p:cNvCxnSpPr>
          <p:nvPr/>
        </p:nvCxnSpPr>
        <p:spPr>
          <a:xfrm>
            <a:off x="526774" y="1453622"/>
            <a:ext cx="10844475"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B1DC1CF0-EB6B-40CC-8FC7-C049E93D370D}"/>
              </a:ext>
            </a:extLst>
          </p:cNvPr>
          <p:cNvSpPr/>
          <p:nvPr/>
        </p:nvSpPr>
        <p:spPr>
          <a:xfrm>
            <a:off x="2898819" y="5528901"/>
            <a:ext cx="6556603" cy="584775"/>
          </a:xfrm>
          <a:prstGeom prst="rect">
            <a:avLst/>
          </a:prstGeom>
        </p:spPr>
        <p:txBody>
          <a:bodyPr wrap="none">
            <a:spAutoFit/>
          </a:bodyPr>
          <a:lstStyle/>
          <a:p>
            <a:pPr lvl="0" algn="ctr">
              <a:buClr>
                <a:srgbClr val="26585C"/>
              </a:buClr>
              <a:buSzPct val="25000"/>
            </a:pPr>
            <a:r>
              <a:rPr lang="en-US" sz="3200" b="1" dirty="0">
                <a:solidFill>
                  <a:schemeClr val="accent5"/>
                </a:solidFill>
                <a:latin typeface="Helvetica" panose="020B0604020202020204" pitchFamily="34" charset="0"/>
                <a:ea typeface="Garamond"/>
                <a:cs typeface="Helvetica" panose="020B0604020202020204" pitchFamily="34" charset="0"/>
                <a:sym typeface="Garamond"/>
                <a:rtl val="0"/>
              </a:rPr>
              <a:t>What do you see, feel, and hear?</a:t>
            </a:r>
          </a:p>
        </p:txBody>
      </p:sp>
      <p:pic>
        <p:nvPicPr>
          <p:cNvPr id="8" name="Picture 7" descr="Theater with empty seats and balconies">
            <a:extLst>
              <a:ext uri="{FF2B5EF4-FFF2-40B4-BE49-F238E27FC236}">
                <a16:creationId xmlns:a16="http://schemas.microsoft.com/office/drawing/2014/main" id="{BB425E34-3A0E-4022-98AD-90181C5A0027}"/>
              </a:ext>
            </a:extLst>
          </p:cNvPr>
          <p:cNvPicPr>
            <a:picLocks noChangeAspect="1"/>
          </p:cNvPicPr>
          <p:nvPr/>
        </p:nvPicPr>
        <p:blipFill>
          <a:blip r:embed="rId3"/>
          <a:stretch>
            <a:fillRect/>
          </a:stretch>
        </p:blipFill>
        <p:spPr>
          <a:xfrm>
            <a:off x="6350001" y="1680593"/>
            <a:ext cx="5021248" cy="3251258"/>
          </a:xfrm>
          <a:prstGeom prst="rect">
            <a:avLst/>
          </a:prstGeom>
        </p:spPr>
      </p:pic>
    </p:spTree>
    <p:custDataLst>
      <p:tags r:id="rId1"/>
    </p:custDataLst>
    <p:extLst>
      <p:ext uri="{BB962C8B-B14F-4D97-AF65-F5344CB8AC3E}">
        <p14:creationId xmlns:p14="http://schemas.microsoft.com/office/powerpoint/2010/main" val="53681064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u0Nlrg16"/>
  <p:tag name="ARTICULATE_PROJECT_OPEN" val="0"/>
  <p:tag name="ARTICULATE_SLIDE_COUNT" val="29"/>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Fairview Brand 2021">
      <a:dk1>
        <a:sysClr val="windowText" lastClr="000000"/>
      </a:dk1>
      <a:lt1>
        <a:sysClr val="window" lastClr="FFFFFF"/>
      </a:lt1>
      <a:dk2>
        <a:srgbClr val="44546A"/>
      </a:dk2>
      <a:lt2>
        <a:srgbClr val="E7E6E6"/>
      </a:lt2>
      <a:accent1>
        <a:srgbClr val="2E426B"/>
      </a:accent1>
      <a:accent2>
        <a:srgbClr val="D4D9E0"/>
      </a:accent2>
      <a:accent3>
        <a:srgbClr val="818EA8"/>
      </a:accent3>
      <a:accent4>
        <a:srgbClr val="AAB3C4"/>
      </a:accent4>
      <a:accent5>
        <a:srgbClr val="54698A"/>
      </a:accent5>
      <a:accent6>
        <a:srgbClr val="00000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airview PPT Template 05.2021.potx" id="{245482A7-1B05-4423-B1DF-AE24B5E3A5AF}" vid="{5B21E972-AB82-4020-A3E0-51A38636EC9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A5999F79F19784DBE56D8CD18B8772E" ma:contentTypeVersion="13" ma:contentTypeDescription="Create a new document." ma:contentTypeScope="" ma:versionID="9de0469b1621322ee6c1d56f7aea5fd1">
  <xsd:schema xmlns:xsd="http://www.w3.org/2001/XMLSchema" xmlns:xs="http://www.w3.org/2001/XMLSchema" xmlns:p="http://schemas.microsoft.com/office/2006/metadata/properties" xmlns:ns2="6d9b36ce-971f-42a7-b837-20394e655120" xmlns:ns3="c3916922-1a70-4db4-afef-d989904e3e9e" targetNamespace="http://schemas.microsoft.com/office/2006/metadata/properties" ma:root="true" ma:fieldsID="4bf90dbe66e3323ec88451c2b8affe86" ns2:_="" ns3:_="">
    <xsd:import namespace="6d9b36ce-971f-42a7-b837-20394e655120"/>
    <xsd:import namespace="c3916922-1a70-4db4-afef-d989904e3e9e"/>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d9b36ce-971f-42a7-b837-20394e655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c3916922-1a70-4db4-afef-d989904e3e9e"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CEE31E9-375D-4288-B527-6733C4A0C9B4}">
  <ds:schemaRefs>
    <ds:schemaRef ds:uri="http://schemas.openxmlformats.org/package/2006/metadata/core-properties"/>
    <ds:schemaRef ds:uri="http://purl.org/dc/elements/1.1/"/>
    <ds:schemaRef ds:uri="http://purl.org/dc/terms/"/>
    <ds:schemaRef ds:uri="http://schemas.microsoft.com/office/2006/metadata/properties"/>
    <ds:schemaRef ds:uri="c3916922-1a70-4db4-afef-d989904e3e9e"/>
    <ds:schemaRef ds:uri="http://www.w3.org/XML/1998/namespace"/>
    <ds:schemaRef ds:uri="http://schemas.microsoft.com/office/2006/documentManagement/types"/>
    <ds:schemaRef ds:uri="6d9b36ce-971f-42a7-b837-20394e655120"/>
    <ds:schemaRef ds:uri="http://schemas.microsoft.com/office/infopath/2007/PartnerControls"/>
    <ds:schemaRef ds:uri="http://purl.org/dc/dcmitype/"/>
  </ds:schemaRefs>
</ds:datastoreItem>
</file>

<file path=customXml/itemProps2.xml><?xml version="1.0" encoding="utf-8"?>
<ds:datastoreItem xmlns:ds="http://schemas.openxmlformats.org/officeDocument/2006/customXml" ds:itemID="{90CE607B-9228-4505-97A9-36A21B4E3259}">
  <ds:schemaRefs>
    <ds:schemaRef ds:uri="http://schemas.microsoft.com/sharepoint/v3/contenttype/forms"/>
  </ds:schemaRefs>
</ds:datastoreItem>
</file>

<file path=customXml/itemProps3.xml><?xml version="1.0" encoding="utf-8"?>
<ds:datastoreItem xmlns:ds="http://schemas.openxmlformats.org/officeDocument/2006/customXml" ds:itemID="{7535B8B9-0EBF-45CB-B402-35B1C765EF1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d9b36ce-971f-42a7-b837-20394e655120"/>
    <ds:schemaRef ds:uri="c3916922-1a70-4db4-afef-d989904e3e9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Fairview PPT Template 2021-2022</Template>
  <TotalTime>83</TotalTime>
  <Words>1633</Words>
  <Application>Microsoft Office PowerPoint</Application>
  <PresentationFormat>Widescreen</PresentationFormat>
  <Paragraphs>252</Paragraphs>
  <Slides>29</Slides>
  <Notes>10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29</vt:i4>
      </vt:variant>
    </vt:vector>
  </HeadingPairs>
  <TitlesOfParts>
    <vt:vector size="36" baseType="lpstr">
      <vt:lpstr>Arial</vt:lpstr>
      <vt:lpstr>Calibri</vt:lpstr>
      <vt:lpstr>Galdeano</vt:lpstr>
      <vt:lpstr>Garamond</vt:lpstr>
      <vt:lpstr>Helvetica</vt:lpstr>
      <vt:lpstr>Symbol</vt:lpstr>
      <vt:lpstr>Office Theme</vt:lpstr>
      <vt:lpstr>Leader As Teacher: Adaptive Leadership</vt:lpstr>
      <vt:lpstr>Purpose</vt:lpstr>
      <vt:lpstr>Agenda</vt:lpstr>
      <vt:lpstr>Leadership Challenges</vt:lpstr>
      <vt:lpstr>What is Adaptive Leadership? </vt:lpstr>
      <vt:lpstr>Categorizing Challenges</vt:lpstr>
      <vt:lpstr>Technical versus Adaptive Challenges</vt:lpstr>
      <vt:lpstr>Activities of Adaptive Leadership</vt:lpstr>
      <vt:lpstr>Start with Observe: “Get on the Balcony”</vt:lpstr>
      <vt:lpstr>Observing from the Balcony</vt:lpstr>
      <vt:lpstr>Interpret</vt:lpstr>
      <vt:lpstr>Interpret: Is the Problem Being Avoided?</vt:lpstr>
      <vt:lpstr>Intervene</vt:lpstr>
      <vt:lpstr>People need to feel safe enough to do adaptive work but not so safe that they will do nothing</vt:lpstr>
      <vt:lpstr>Types of Interventions</vt:lpstr>
      <vt:lpstr>Intervene Intentionally</vt:lpstr>
      <vt:lpstr>Intervene: Use Your Authority Differently</vt:lpstr>
      <vt:lpstr>Intervene: Regulate Distress</vt:lpstr>
      <vt:lpstr>Intervene: Regulate Distress</vt:lpstr>
      <vt:lpstr> Adaptive Challenges are Disturbing</vt:lpstr>
      <vt:lpstr>Relationship with Casualties</vt:lpstr>
      <vt:lpstr>When the Going Gets Difficult</vt:lpstr>
      <vt:lpstr>Finalize Commitment to the Team</vt:lpstr>
      <vt:lpstr>Resources</vt:lpstr>
      <vt:lpstr>Working Through Adaptive Challenge</vt:lpstr>
      <vt:lpstr>Traps in Working a Case</vt:lpstr>
      <vt:lpstr>The Adaptive Challenge</vt:lpstr>
      <vt:lpstr>Working the Adaptive Challenge</vt:lpstr>
      <vt:lpstr>Team Discussion of the Challenge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Leader As Teacher: Adaptive Leadership</dc:title>
  <dc:creator>Schneider, Elizabeth</dc:creator>
  <cp:lastModifiedBy>Schneider, Elizabeth</cp:lastModifiedBy>
  <cp:revision>6</cp:revision>
  <dcterms:created xsi:type="dcterms:W3CDTF">2022-03-08T16:35:32Z</dcterms:created>
  <dcterms:modified xsi:type="dcterms:W3CDTF">2022-03-11T17:23:34Z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8321DF5C-BA81-4D45-B8A6-8876DFCB61D0</vt:lpwstr>
  </property>
  <property fmtid="{D5CDD505-2E9C-101B-9397-08002B2CF9AE}" pid="3" name="ArticulatePath">
    <vt:lpwstr>https://mnfhs-my.sharepoint.com/personal/eli28776_fairview_org/Documents/Documents/Fairview Branding/Fairview PPT Template 05.2021</vt:lpwstr>
  </property>
  <property fmtid="{D5CDD505-2E9C-101B-9397-08002B2CF9AE}" pid="4" name="ContentTypeId">
    <vt:lpwstr>0x0101002A5999F79F19784DBE56D8CD18B8772E</vt:lpwstr>
  </property>
</Properties>
</file>