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12192000" cy="6858000"/>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698A"/>
    <a:srgbClr val="AAB3C4"/>
    <a:srgbClr val="818EA8"/>
    <a:srgbClr val="2E426B"/>
    <a:srgbClr val="D4D9E0"/>
    <a:srgbClr val="E8E8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09DE9E-A1DE-4DE5-80EF-B17EA30D4152}" v="3" dt="2022-03-08T15:52:38.963"/>
    <p1510:client id="{61182818-C839-46ED-98BB-B1940289363C}" v="415" dt="2022-03-07T16:34:38.5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3" autoAdjust="0"/>
    <p:restoredTop sz="67478" autoAdjust="0"/>
  </p:normalViewPr>
  <p:slideViewPr>
    <p:cSldViewPr snapToGrid="0" snapToObjects="1">
      <p:cViewPr varScale="1">
        <p:scale>
          <a:sx n="64" d="100"/>
          <a:sy n="64" d="100"/>
        </p:scale>
        <p:origin x="1866" y="66"/>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tenhoff, Mandy J" userId="S::abutenh2@fairview.org::534a355d-20b5-46e8-be43-4a9e66b5f99d" providerId="AD" clId="Web-{ADBA44D0-9ACB-AC64-0EDE-F3FCBCFFBA29}"/>
    <pc:docChg chg="modSld">
      <pc:chgData name="Butenhoff, Mandy J" userId="S::abutenh2@fairview.org::534a355d-20b5-46e8-be43-4a9e66b5f99d" providerId="AD" clId="Web-{ADBA44D0-9ACB-AC64-0EDE-F3FCBCFFBA29}" dt="2022-08-12T16:52:17.219" v="2"/>
      <pc:docMkLst>
        <pc:docMk/>
      </pc:docMkLst>
      <pc:sldChg chg="modNotes">
        <pc:chgData name="Butenhoff, Mandy J" userId="S::abutenh2@fairview.org::534a355d-20b5-46e8-be43-4a9e66b5f99d" providerId="AD" clId="Web-{ADBA44D0-9ACB-AC64-0EDE-F3FCBCFFBA29}" dt="2022-08-12T16:52:17.219" v="2"/>
        <pc:sldMkLst>
          <pc:docMk/>
          <pc:sldMk cId="1481007904" sldId="264"/>
        </pc:sldMkLst>
      </pc:sldChg>
    </pc:docChg>
  </pc:docChgLst>
  <pc:docChgLst>
    <pc:chgData name="Schneider, Elizabeth" userId="1fda9e5f-916a-4897-bd54-795c04b3c415" providerId="ADAL" clId="{1E09DE9E-A1DE-4DE5-80EF-B17EA30D4152}"/>
    <pc:docChg chg="modSld">
      <pc:chgData name="Schneider, Elizabeth" userId="1fda9e5f-916a-4897-bd54-795c04b3c415" providerId="ADAL" clId="{1E09DE9E-A1DE-4DE5-80EF-B17EA30D4152}" dt="2022-03-08T15:52:56.563" v="19" actId="14100"/>
      <pc:docMkLst>
        <pc:docMk/>
      </pc:docMkLst>
      <pc:sldChg chg="addSp modSp mod">
        <pc:chgData name="Schneider, Elizabeth" userId="1fda9e5f-916a-4897-bd54-795c04b3c415" providerId="ADAL" clId="{1E09DE9E-A1DE-4DE5-80EF-B17EA30D4152}" dt="2022-03-08T15:50:16.059" v="5" actId="948"/>
        <pc:sldMkLst>
          <pc:docMk/>
          <pc:sldMk cId="839215572" sldId="258"/>
        </pc:sldMkLst>
        <pc:spChg chg="mod">
          <ac:chgData name="Schneider, Elizabeth" userId="1fda9e5f-916a-4897-bd54-795c04b3c415" providerId="ADAL" clId="{1E09DE9E-A1DE-4DE5-80EF-B17EA30D4152}" dt="2022-03-08T15:50:16.059" v="5" actId="948"/>
          <ac:spMkLst>
            <pc:docMk/>
            <pc:sldMk cId="839215572" sldId="258"/>
            <ac:spMk id="3" creationId="{35E4A61F-A789-441E-8F62-99C3B9C85D0A}"/>
          </ac:spMkLst>
        </pc:spChg>
        <pc:picChg chg="add mod modCrop">
          <ac:chgData name="Schneider, Elizabeth" userId="1fda9e5f-916a-4897-bd54-795c04b3c415" providerId="ADAL" clId="{1E09DE9E-A1DE-4DE5-80EF-B17EA30D4152}" dt="2022-03-08T15:50:02.573" v="3" actId="1076"/>
          <ac:picMkLst>
            <pc:docMk/>
            <pc:sldMk cId="839215572" sldId="258"/>
            <ac:picMk id="6" creationId="{5D659BE8-03D4-47C5-A180-AC939972FC67}"/>
          </ac:picMkLst>
        </pc:picChg>
      </pc:sldChg>
      <pc:sldChg chg="addSp modSp mod">
        <pc:chgData name="Schneider, Elizabeth" userId="1fda9e5f-916a-4897-bd54-795c04b3c415" providerId="ADAL" clId="{1E09DE9E-A1DE-4DE5-80EF-B17EA30D4152}" dt="2022-03-08T15:51:06.050" v="12" actId="14100"/>
        <pc:sldMkLst>
          <pc:docMk/>
          <pc:sldMk cId="2789357587" sldId="260"/>
        </pc:sldMkLst>
        <pc:picChg chg="add mod modCrop">
          <ac:chgData name="Schneider, Elizabeth" userId="1fda9e5f-916a-4897-bd54-795c04b3c415" providerId="ADAL" clId="{1E09DE9E-A1DE-4DE5-80EF-B17EA30D4152}" dt="2022-03-08T15:51:06.050" v="12" actId="14100"/>
          <ac:picMkLst>
            <pc:docMk/>
            <pc:sldMk cId="2789357587" sldId="260"/>
            <ac:picMk id="7" creationId="{E2867465-B889-4ECF-A1BE-4864D888A188}"/>
          </ac:picMkLst>
        </pc:picChg>
      </pc:sldChg>
      <pc:sldChg chg="addSp modSp mod">
        <pc:chgData name="Schneider, Elizabeth" userId="1fda9e5f-916a-4897-bd54-795c04b3c415" providerId="ADAL" clId="{1E09DE9E-A1DE-4DE5-80EF-B17EA30D4152}" dt="2022-03-08T15:52:56.563" v="19" actId="14100"/>
        <pc:sldMkLst>
          <pc:docMk/>
          <pc:sldMk cId="1698240845" sldId="267"/>
        </pc:sldMkLst>
        <pc:picChg chg="add mod">
          <ac:chgData name="Schneider, Elizabeth" userId="1fda9e5f-916a-4897-bd54-795c04b3c415" providerId="ADAL" clId="{1E09DE9E-A1DE-4DE5-80EF-B17EA30D4152}" dt="2022-03-08T15:52:53.452" v="18" actId="1076"/>
          <ac:picMkLst>
            <pc:docMk/>
            <pc:sldMk cId="1698240845" sldId="267"/>
            <ac:picMk id="7" creationId="{04E362CB-89E1-43C1-AC46-A3F9B7155BC2}"/>
          </ac:picMkLst>
        </pc:picChg>
        <pc:cxnChg chg="mod">
          <ac:chgData name="Schneider, Elizabeth" userId="1fda9e5f-916a-4897-bd54-795c04b3c415" providerId="ADAL" clId="{1E09DE9E-A1DE-4DE5-80EF-B17EA30D4152}" dt="2022-03-08T15:52:56.563" v="19" actId="14100"/>
          <ac:cxnSpMkLst>
            <pc:docMk/>
            <pc:sldMk cId="1698240845" sldId="267"/>
            <ac:cxnSpMk id="5" creationId="{1BC59A00-4082-4270-9EFC-C406A40225AE}"/>
          </ac:cxnSpMkLst>
        </pc:cxnChg>
      </pc:sldChg>
    </pc:docChg>
  </pc:docChgLst>
  <pc:docChgLst>
    <pc:chgData name="Schneider, Elizabeth" userId="1fda9e5f-916a-4897-bd54-795c04b3c415" providerId="ADAL" clId="{61182818-C839-46ED-98BB-B1940289363C}"/>
    <pc:docChg chg="undo custSel addSld delSld modSld">
      <pc:chgData name="Schneider, Elizabeth" userId="1fda9e5f-916a-4897-bd54-795c04b3c415" providerId="ADAL" clId="{61182818-C839-46ED-98BB-B1940289363C}" dt="2022-03-07T16:35:02.786" v="775" actId="113"/>
      <pc:docMkLst>
        <pc:docMk/>
      </pc:docMkLst>
      <pc:sldChg chg="modNotesTx">
        <pc:chgData name="Schneider, Elizabeth" userId="1fda9e5f-916a-4897-bd54-795c04b3c415" providerId="ADAL" clId="{61182818-C839-46ED-98BB-B1940289363C}" dt="2022-03-07T16:27:43.009" v="644" actId="113"/>
        <pc:sldMkLst>
          <pc:docMk/>
          <pc:sldMk cId="3383894159" sldId="256"/>
        </pc:sldMkLst>
      </pc:sldChg>
      <pc:sldChg chg="modSp mod modNotesTx">
        <pc:chgData name="Schneider, Elizabeth" userId="1fda9e5f-916a-4897-bd54-795c04b3c415" providerId="ADAL" clId="{61182818-C839-46ED-98BB-B1940289363C}" dt="2022-03-07T16:29:19.060" v="687" actId="20577"/>
        <pc:sldMkLst>
          <pc:docMk/>
          <pc:sldMk cId="3701727174" sldId="257"/>
        </pc:sldMkLst>
        <pc:spChg chg="mod">
          <ac:chgData name="Schneider, Elizabeth" userId="1fda9e5f-916a-4897-bd54-795c04b3c415" providerId="ADAL" clId="{61182818-C839-46ED-98BB-B1940289363C}" dt="2022-03-07T16:29:14.656" v="684" actId="404"/>
          <ac:spMkLst>
            <pc:docMk/>
            <pc:sldMk cId="3701727174" sldId="257"/>
            <ac:spMk id="2" creationId="{785DF534-3125-4BAC-8CF2-D1CE79E1E34C}"/>
          </ac:spMkLst>
        </pc:spChg>
      </pc:sldChg>
      <pc:sldChg chg="modNotesTx">
        <pc:chgData name="Schneider, Elizabeth" userId="1fda9e5f-916a-4897-bd54-795c04b3c415" providerId="ADAL" clId="{61182818-C839-46ED-98BB-B1940289363C}" dt="2022-03-07T16:29:39.503" v="692" actId="20577"/>
        <pc:sldMkLst>
          <pc:docMk/>
          <pc:sldMk cId="839215572" sldId="258"/>
        </pc:sldMkLst>
      </pc:sldChg>
      <pc:sldChg chg="modNotesTx">
        <pc:chgData name="Schneider, Elizabeth" userId="1fda9e5f-916a-4897-bd54-795c04b3c415" providerId="ADAL" clId="{61182818-C839-46ED-98BB-B1940289363C}" dt="2022-03-07T16:30:19.036" v="698" actId="20577"/>
        <pc:sldMkLst>
          <pc:docMk/>
          <pc:sldMk cId="1828537354" sldId="259"/>
        </pc:sldMkLst>
      </pc:sldChg>
      <pc:sldChg chg="modNotesTx">
        <pc:chgData name="Schneider, Elizabeth" userId="1fda9e5f-916a-4897-bd54-795c04b3c415" providerId="ADAL" clId="{61182818-C839-46ED-98BB-B1940289363C}" dt="2022-03-07T16:30:36.651" v="703" actId="20577"/>
        <pc:sldMkLst>
          <pc:docMk/>
          <pc:sldMk cId="2789357587" sldId="260"/>
        </pc:sldMkLst>
      </pc:sldChg>
      <pc:sldChg chg="modSp modNotesTx">
        <pc:chgData name="Schneider, Elizabeth" userId="1fda9e5f-916a-4897-bd54-795c04b3c415" providerId="ADAL" clId="{61182818-C839-46ED-98BB-B1940289363C}" dt="2022-03-07T16:31:07.778" v="711" actId="113"/>
        <pc:sldMkLst>
          <pc:docMk/>
          <pc:sldMk cId="2584417302" sldId="261"/>
        </pc:sldMkLst>
        <pc:spChg chg="mod">
          <ac:chgData name="Schneider, Elizabeth" userId="1fda9e5f-916a-4897-bd54-795c04b3c415" providerId="ADAL" clId="{61182818-C839-46ED-98BB-B1940289363C}" dt="2022-03-07T16:10:56.812" v="494" actId="207"/>
          <ac:spMkLst>
            <pc:docMk/>
            <pc:sldMk cId="2584417302" sldId="261"/>
            <ac:spMk id="3" creationId="{04CD232C-065C-4BF2-922E-0091ADFFB225}"/>
          </ac:spMkLst>
        </pc:spChg>
      </pc:sldChg>
      <pc:sldChg chg="modSp mod modNotesTx">
        <pc:chgData name="Schneider, Elizabeth" userId="1fda9e5f-916a-4897-bd54-795c04b3c415" providerId="ADAL" clId="{61182818-C839-46ED-98BB-B1940289363C}" dt="2022-03-07T16:31:27.399" v="716" actId="20577"/>
        <pc:sldMkLst>
          <pc:docMk/>
          <pc:sldMk cId="3980290112" sldId="262"/>
        </pc:sldMkLst>
        <pc:spChg chg="mod">
          <ac:chgData name="Schneider, Elizabeth" userId="1fda9e5f-916a-4897-bd54-795c04b3c415" providerId="ADAL" clId="{61182818-C839-46ED-98BB-B1940289363C}" dt="2022-03-07T16:10:49.651" v="493" actId="12"/>
          <ac:spMkLst>
            <pc:docMk/>
            <pc:sldMk cId="3980290112" sldId="262"/>
            <ac:spMk id="3" creationId="{DEB2E4B3-508B-4DF8-9A85-6A67F7D65F73}"/>
          </ac:spMkLst>
        </pc:spChg>
      </pc:sldChg>
      <pc:sldChg chg="modNotesTx">
        <pc:chgData name="Schneider, Elizabeth" userId="1fda9e5f-916a-4897-bd54-795c04b3c415" providerId="ADAL" clId="{61182818-C839-46ED-98BB-B1940289363C}" dt="2022-03-07T16:32:06.157" v="721" actId="20577"/>
        <pc:sldMkLst>
          <pc:docMk/>
          <pc:sldMk cId="3956715912" sldId="263"/>
        </pc:sldMkLst>
      </pc:sldChg>
      <pc:sldChg chg="addSp delSp modSp new mod modNotesTx">
        <pc:chgData name="Schneider, Elizabeth" userId="1fda9e5f-916a-4897-bd54-795c04b3c415" providerId="ADAL" clId="{61182818-C839-46ED-98BB-B1940289363C}" dt="2022-03-07T16:32:49.577" v="728" actId="113"/>
        <pc:sldMkLst>
          <pc:docMk/>
          <pc:sldMk cId="1481007904" sldId="264"/>
        </pc:sldMkLst>
        <pc:spChg chg="mod">
          <ac:chgData name="Schneider, Elizabeth" userId="1fda9e5f-916a-4897-bd54-795c04b3c415" providerId="ADAL" clId="{61182818-C839-46ED-98BB-B1940289363C}" dt="2022-03-07T16:02:48.312" v="41"/>
          <ac:spMkLst>
            <pc:docMk/>
            <pc:sldMk cId="1481007904" sldId="264"/>
            <ac:spMk id="2" creationId="{B4AE81F0-E7D4-46AE-9E5B-FA1B097125FE}"/>
          </ac:spMkLst>
        </pc:spChg>
        <pc:spChg chg="del">
          <ac:chgData name="Schneider, Elizabeth" userId="1fda9e5f-916a-4897-bd54-795c04b3c415" providerId="ADAL" clId="{61182818-C839-46ED-98BB-B1940289363C}" dt="2022-03-07T16:02:48.312" v="41"/>
          <ac:spMkLst>
            <pc:docMk/>
            <pc:sldMk cId="1481007904" sldId="264"/>
            <ac:spMk id="3" creationId="{7546BC5B-F401-44D4-B0CB-6852691F7954}"/>
          </ac:spMkLst>
        </pc:spChg>
        <pc:spChg chg="del">
          <ac:chgData name="Schneider, Elizabeth" userId="1fda9e5f-916a-4897-bd54-795c04b3c415" providerId="ADAL" clId="{61182818-C839-46ED-98BB-B1940289363C}" dt="2022-03-07T16:02:48.312" v="41"/>
          <ac:spMkLst>
            <pc:docMk/>
            <pc:sldMk cId="1481007904" sldId="264"/>
            <ac:spMk id="4" creationId="{CAE1AB06-2968-4F71-A2F1-99213E599D8E}"/>
          </ac:spMkLst>
        </pc:spChg>
        <pc:spChg chg="mod">
          <ac:chgData name="Schneider, Elizabeth" userId="1fda9e5f-916a-4897-bd54-795c04b3c415" providerId="ADAL" clId="{61182818-C839-46ED-98BB-B1940289363C}" dt="2022-03-07T16:02:48.312" v="41"/>
          <ac:spMkLst>
            <pc:docMk/>
            <pc:sldMk cId="1481007904" sldId="264"/>
            <ac:spMk id="5" creationId="{57FAD147-9BFB-42D2-8851-9D098632557A}"/>
          </ac:spMkLst>
        </pc:spChg>
        <pc:spChg chg="del">
          <ac:chgData name="Schneider, Elizabeth" userId="1fda9e5f-916a-4897-bd54-795c04b3c415" providerId="ADAL" clId="{61182818-C839-46ED-98BB-B1940289363C}" dt="2022-03-07T16:02:48.312" v="41"/>
          <ac:spMkLst>
            <pc:docMk/>
            <pc:sldMk cId="1481007904" sldId="264"/>
            <ac:spMk id="6" creationId="{A597FAD8-2C10-49AF-9477-E50246A347B5}"/>
          </ac:spMkLst>
        </pc:spChg>
        <pc:spChg chg="add mod">
          <ac:chgData name="Schneider, Elizabeth" userId="1fda9e5f-916a-4897-bd54-795c04b3c415" providerId="ADAL" clId="{61182818-C839-46ED-98BB-B1940289363C}" dt="2022-03-07T16:17:00.326" v="621" actId="207"/>
          <ac:spMkLst>
            <pc:docMk/>
            <pc:sldMk cId="1481007904" sldId="264"/>
            <ac:spMk id="8" creationId="{A3375CFD-C396-42E5-B218-713A3BA86782}"/>
          </ac:spMkLst>
        </pc:spChg>
        <pc:spChg chg="add mod">
          <ac:chgData name="Schneider, Elizabeth" userId="1fda9e5f-916a-4897-bd54-795c04b3c415" providerId="ADAL" clId="{61182818-C839-46ED-98BB-B1940289363C}" dt="2022-03-07T16:17:15.218" v="626" actId="14100"/>
          <ac:spMkLst>
            <pc:docMk/>
            <pc:sldMk cId="1481007904" sldId="264"/>
            <ac:spMk id="9" creationId="{5B4CDFDE-26EF-4885-9C2F-E346D24C1658}"/>
          </ac:spMkLst>
        </pc:spChg>
        <pc:spChg chg="add mod">
          <ac:chgData name="Schneider, Elizabeth" userId="1fda9e5f-916a-4897-bd54-795c04b3c415" providerId="ADAL" clId="{61182818-C839-46ED-98BB-B1940289363C}" dt="2022-03-07T16:17:03.657" v="622" actId="207"/>
          <ac:spMkLst>
            <pc:docMk/>
            <pc:sldMk cId="1481007904" sldId="264"/>
            <ac:spMk id="10" creationId="{54C566C3-86B8-4C74-9542-1C056C623C53}"/>
          </ac:spMkLst>
        </pc:spChg>
        <pc:spChg chg="add mod">
          <ac:chgData name="Schneider, Elizabeth" userId="1fda9e5f-916a-4897-bd54-795c04b3c415" providerId="ADAL" clId="{61182818-C839-46ED-98BB-B1940289363C}" dt="2022-03-07T16:17:06.800" v="623" actId="207"/>
          <ac:spMkLst>
            <pc:docMk/>
            <pc:sldMk cId="1481007904" sldId="264"/>
            <ac:spMk id="11" creationId="{F928AE0C-A51E-4BBE-A262-97078B1988CF}"/>
          </ac:spMkLst>
        </pc:spChg>
        <pc:spChg chg="add mod">
          <ac:chgData name="Schneider, Elizabeth" userId="1fda9e5f-916a-4897-bd54-795c04b3c415" providerId="ADAL" clId="{61182818-C839-46ED-98BB-B1940289363C}" dt="2022-03-07T16:17:12.205" v="625" actId="14100"/>
          <ac:spMkLst>
            <pc:docMk/>
            <pc:sldMk cId="1481007904" sldId="264"/>
            <ac:spMk id="12" creationId="{59E4CAA4-C344-4672-959F-0D0097F35E10}"/>
          </ac:spMkLst>
        </pc:spChg>
        <pc:spChg chg="add mod">
          <ac:chgData name="Schneider, Elizabeth" userId="1fda9e5f-916a-4897-bd54-795c04b3c415" providerId="ADAL" clId="{61182818-C839-46ED-98BB-B1940289363C}" dt="2022-03-07T16:17:09.912" v="624" actId="14100"/>
          <ac:spMkLst>
            <pc:docMk/>
            <pc:sldMk cId="1481007904" sldId="264"/>
            <ac:spMk id="13" creationId="{AA9943C4-D842-4B39-996B-225BB0AA6956}"/>
          </ac:spMkLst>
        </pc:spChg>
        <pc:cxnChg chg="add mod">
          <ac:chgData name="Schneider, Elizabeth" userId="1fda9e5f-916a-4897-bd54-795c04b3c415" providerId="ADAL" clId="{61182818-C839-46ED-98BB-B1940289363C}" dt="2022-03-07T16:02:40.907" v="40"/>
          <ac:cxnSpMkLst>
            <pc:docMk/>
            <pc:sldMk cId="1481007904" sldId="264"/>
            <ac:cxnSpMk id="7" creationId="{A8BDA9BB-4F9F-49D6-B90B-A04D008CB92A}"/>
          </ac:cxnSpMkLst>
        </pc:cxnChg>
      </pc:sldChg>
      <pc:sldChg chg="addSp modSp new mod modNotesTx">
        <pc:chgData name="Schneider, Elizabeth" userId="1fda9e5f-916a-4897-bd54-795c04b3c415" providerId="ADAL" clId="{61182818-C839-46ED-98BB-B1940289363C}" dt="2022-03-07T16:33:18.062" v="740" actId="113"/>
        <pc:sldMkLst>
          <pc:docMk/>
          <pc:sldMk cId="2355062093" sldId="265"/>
        </pc:sldMkLst>
        <pc:spChg chg="mod">
          <ac:chgData name="Schneider, Elizabeth" userId="1fda9e5f-916a-4897-bd54-795c04b3c415" providerId="ADAL" clId="{61182818-C839-46ED-98BB-B1940289363C}" dt="2022-03-07T16:07:50.466" v="437" actId="207"/>
          <ac:spMkLst>
            <pc:docMk/>
            <pc:sldMk cId="2355062093" sldId="265"/>
            <ac:spMk id="2" creationId="{891A2B7F-474E-4BB2-AB26-2E94265E31DC}"/>
          </ac:spMkLst>
        </pc:spChg>
        <pc:spChg chg="mod">
          <ac:chgData name="Schneider, Elizabeth" userId="1fda9e5f-916a-4897-bd54-795c04b3c415" providerId="ADAL" clId="{61182818-C839-46ED-98BB-B1940289363C}" dt="2022-03-07T16:16:53.994" v="620" actId="113"/>
          <ac:spMkLst>
            <pc:docMk/>
            <pc:sldMk cId="2355062093" sldId="265"/>
            <ac:spMk id="3" creationId="{9D1DF238-FB65-467A-9DCF-775D8B8DFBB9}"/>
          </ac:spMkLst>
        </pc:spChg>
        <pc:cxnChg chg="add mod">
          <ac:chgData name="Schneider, Elizabeth" userId="1fda9e5f-916a-4897-bd54-795c04b3c415" providerId="ADAL" clId="{61182818-C839-46ED-98BB-B1940289363C}" dt="2022-03-07T16:07:55.364" v="438"/>
          <ac:cxnSpMkLst>
            <pc:docMk/>
            <pc:sldMk cId="2355062093" sldId="265"/>
            <ac:cxnSpMk id="5" creationId="{7A69B459-D7F3-41C4-B782-7D57F65BF092}"/>
          </ac:cxnSpMkLst>
        </pc:cxnChg>
      </pc:sldChg>
      <pc:sldChg chg="addSp modSp new mod modNotesTx">
        <pc:chgData name="Schneider, Elizabeth" userId="1fda9e5f-916a-4897-bd54-795c04b3c415" providerId="ADAL" clId="{61182818-C839-46ED-98BB-B1940289363C}" dt="2022-03-07T16:34:07.299" v="759" actId="20577"/>
        <pc:sldMkLst>
          <pc:docMk/>
          <pc:sldMk cId="2809808409" sldId="266"/>
        </pc:sldMkLst>
        <pc:spChg chg="mod">
          <ac:chgData name="Schneider, Elizabeth" userId="1fda9e5f-916a-4897-bd54-795c04b3c415" providerId="ADAL" clId="{61182818-C839-46ED-98BB-B1940289363C}" dt="2022-03-07T16:08:54.134" v="463" actId="207"/>
          <ac:spMkLst>
            <pc:docMk/>
            <pc:sldMk cId="2809808409" sldId="266"/>
            <ac:spMk id="2" creationId="{C50AD682-959E-4CAF-809B-5302CFF0FB7D}"/>
          </ac:spMkLst>
        </pc:spChg>
        <pc:spChg chg="mod">
          <ac:chgData name="Schneider, Elizabeth" userId="1fda9e5f-916a-4897-bd54-795c04b3c415" providerId="ADAL" clId="{61182818-C839-46ED-98BB-B1940289363C}" dt="2022-03-07T16:16:07.083" v="614" actId="948"/>
          <ac:spMkLst>
            <pc:docMk/>
            <pc:sldMk cId="2809808409" sldId="266"/>
            <ac:spMk id="3" creationId="{F0EF4D27-73AB-404F-B8B0-48422D153361}"/>
          </ac:spMkLst>
        </pc:spChg>
        <pc:cxnChg chg="add mod">
          <ac:chgData name="Schneider, Elizabeth" userId="1fda9e5f-916a-4897-bd54-795c04b3c415" providerId="ADAL" clId="{61182818-C839-46ED-98BB-B1940289363C}" dt="2022-03-07T16:08:59.428" v="464"/>
          <ac:cxnSpMkLst>
            <pc:docMk/>
            <pc:sldMk cId="2809808409" sldId="266"/>
            <ac:cxnSpMk id="5" creationId="{DF45EAF0-A0EE-47EE-80DB-EAF856D798B4}"/>
          </ac:cxnSpMkLst>
        </pc:cxnChg>
      </pc:sldChg>
      <pc:sldChg chg="addSp delSp modSp new mod modNotesTx">
        <pc:chgData name="Schneider, Elizabeth" userId="1fda9e5f-916a-4897-bd54-795c04b3c415" providerId="ADAL" clId="{61182818-C839-46ED-98BB-B1940289363C}" dt="2022-03-07T16:34:24.713" v="766" actId="20577"/>
        <pc:sldMkLst>
          <pc:docMk/>
          <pc:sldMk cId="1698240845" sldId="267"/>
        </pc:sldMkLst>
        <pc:spChg chg="mod">
          <ac:chgData name="Schneider, Elizabeth" userId="1fda9e5f-916a-4897-bd54-795c04b3c415" providerId="ADAL" clId="{61182818-C839-46ED-98BB-B1940289363C}" dt="2022-03-07T16:09:53.363" v="483" actId="207"/>
          <ac:spMkLst>
            <pc:docMk/>
            <pc:sldMk cId="1698240845" sldId="267"/>
            <ac:spMk id="2" creationId="{B1AEE74B-74EB-4127-9F79-52C1ACBE1FE2}"/>
          </ac:spMkLst>
        </pc:spChg>
        <pc:spChg chg="mod">
          <ac:chgData name="Schneider, Elizabeth" userId="1fda9e5f-916a-4897-bd54-795c04b3c415" providerId="ADAL" clId="{61182818-C839-46ED-98BB-B1940289363C}" dt="2022-03-07T16:16:32.317" v="616" actId="948"/>
          <ac:spMkLst>
            <pc:docMk/>
            <pc:sldMk cId="1698240845" sldId="267"/>
            <ac:spMk id="3" creationId="{E7E1212D-E9F1-4B7D-A6E2-B1A9B0DC04E6}"/>
          </ac:spMkLst>
        </pc:spChg>
        <pc:spChg chg="add del mod">
          <ac:chgData name="Schneider, Elizabeth" userId="1fda9e5f-916a-4897-bd54-795c04b3c415" providerId="ADAL" clId="{61182818-C839-46ED-98BB-B1940289363C}" dt="2022-03-07T16:28:36.679" v="663" actId="478"/>
          <ac:spMkLst>
            <pc:docMk/>
            <pc:sldMk cId="1698240845" sldId="267"/>
            <ac:spMk id="6" creationId="{34A21AE9-31A2-4897-A523-10042CB7E2C3}"/>
          </ac:spMkLst>
        </pc:spChg>
        <pc:cxnChg chg="add mod">
          <ac:chgData name="Schneider, Elizabeth" userId="1fda9e5f-916a-4897-bd54-795c04b3c415" providerId="ADAL" clId="{61182818-C839-46ED-98BB-B1940289363C}" dt="2022-03-07T16:09:49.530" v="482"/>
          <ac:cxnSpMkLst>
            <pc:docMk/>
            <pc:sldMk cId="1698240845" sldId="267"/>
            <ac:cxnSpMk id="5" creationId="{1BC59A00-4082-4270-9EFC-C406A40225AE}"/>
          </ac:cxnSpMkLst>
        </pc:cxnChg>
      </pc:sldChg>
      <pc:sldChg chg="addSp modSp new mod modNotesTx">
        <pc:chgData name="Schneider, Elizabeth" userId="1fda9e5f-916a-4897-bd54-795c04b3c415" providerId="ADAL" clId="{61182818-C839-46ED-98BB-B1940289363C}" dt="2022-03-07T16:35:02.786" v="775" actId="113"/>
        <pc:sldMkLst>
          <pc:docMk/>
          <pc:sldMk cId="3719768882" sldId="268"/>
        </pc:sldMkLst>
        <pc:spChg chg="mod">
          <ac:chgData name="Schneider, Elizabeth" userId="1fda9e5f-916a-4897-bd54-795c04b3c415" providerId="ADAL" clId="{61182818-C839-46ED-98BB-B1940289363C}" dt="2022-03-07T16:12:02.305" v="522" actId="403"/>
          <ac:spMkLst>
            <pc:docMk/>
            <pc:sldMk cId="3719768882" sldId="268"/>
            <ac:spMk id="2" creationId="{DAB6D587-9591-4362-B37F-240EA45EAE51}"/>
          </ac:spMkLst>
        </pc:spChg>
        <pc:spChg chg="mod">
          <ac:chgData name="Schneider, Elizabeth" userId="1fda9e5f-916a-4897-bd54-795c04b3c415" providerId="ADAL" clId="{61182818-C839-46ED-98BB-B1940289363C}" dt="2022-03-07T16:14:28.741" v="597" actId="5793"/>
          <ac:spMkLst>
            <pc:docMk/>
            <pc:sldMk cId="3719768882" sldId="268"/>
            <ac:spMk id="3" creationId="{8827DDAF-5D93-465F-AAD2-8C7552D7DD22}"/>
          </ac:spMkLst>
        </pc:spChg>
        <pc:spChg chg="mod">
          <ac:chgData name="Schneider, Elizabeth" userId="1fda9e5f-916a-4897-bd54-795c04b3c415" providerId="ADAL" clId="{61182818-C839-46ED-98BB-B1940289363C}" dt="2022-03-07T16:11:57.421" v="519" actId="403"/>
          <ac:spMkLst>
            <pc:docMk/>
            <pc:sldMk cId="3719768882" sldId="268"/>
            <ac:spMk id="4" creationId="{37F61B3B-AED7-496B-900B-33CAF4AB43CA}"/>
          </ac:spMkLst>
        </pc:spChg>
        <pc:spChg chg="mod">
          <ac:chgData name="Schneider, Elizabeth" userId="1fda9e5f-916a-4897-bd54-795c04b3c415" providerId="ADAL" clId="{61182818-C839-46ED-98BB-B1940289363C}" dt="2022-03-07T16:14:48.500" v="601" actId="113"/>
          <ac:spMkLst>
            <pc:docMk/>
            <pc:sldMk cId="3719768882" sldId="268"/>
            <ac:spMk id="5" creationId="{F4F0B693-3848-413E-9EC6-EEC6C43E9DB3}"/>
          </ac:spMkLst>
        </pc:spChg>
        <pc:spChg chg="mod">
          <ac:chgData name="Schneider, Elizabeth" userId="1fda9e5f-916a-4897-bd54-795c04b3c415" providerId="ADAL" clId="{61182818-C839-46ED-98BB-B1940289363C}" dt="2022-03-07T16:13:14.128" v="588" actId="207"/>
          <ac:spMkLst>
            <pc:docMk/>
            <pc:sldMk cId="3719768882" sldId="268"/>
            <ac:spMk id="7" creationId="{46421FD5-183E-45E2-A3DA-7F9049C7E664}"/>
          </ac:spMkLst>
        </pc:spChg>
        <pc:cxnChg chg="add mod">
          <ac:chgData name="Schneider, Elizabeth" userId="1fda9e5f-916a-4897-bd54-795c04b3c415" providerId="ADAL" clId="{61182818-C839-46ED-98BB-B1940289363C}" dt="2022-03-07T16:13:09.491" v="587"/>
          <ac:cxnSpMkLst>
            <pc:docMk/>
            <pc:sldMk cId="3719768882" sldId="268"/>
            <ac:cxnSpMk id="8" creationId="{6CA526F8-2A8A-4D1F-9E42-9BC45F0C8DA3}"/>
          </ac:cxnSpMkLst>
        </pc:cxnChg>
      </pc:sldChg>
      <pc:sldChg chg="add del">
        <pc:chgData name="Schneider, Elizabeth" userId="1fda9e5f-916a-4897-bd54-795c04b3c415" providerId="ADAL" clId="{61182818-C839-46ED-98BB-B1940289363C}" dt="2022-03-07T16:13:05.015" v="586"/>
        <pc:sldMkLst>
          <pc:docMk/>
          <pc:sldMk cId="3615487080" sldId="26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23BDD4-A127-4186-8488-B3C3DE62FE70}" type="doc">
      <dgm:prSet loTypeId="urn:microsoft.com/office/officeart/2005/8/layout/rings+Icon" loCatId="relationship" qsTypeId="urn:microsoft.com/office/officeart/2005/8/quickstyle/simple1" qsCatId="simple" csTypeId="urn:microsoft.com/office/officeart/2005/8/colors/colorful4" csCatId="colorful" phldr="1"/>
      <dgm:spPr/>
    </dgm:pt>
    <dgm:pt modelId="{78924990-9434-4B9C-A22B-A3A47A673A57}">
      <dgm:prSet phldrT="[Text]"/>
      <dgm:spPr/>
      <dgm:t>
        <a:bodyPr/>
        <a:lstStyle/>
        <a:p>
          <a:pPr algn="ctr">
            <a:spcBef>
              <a:spcPct val="0"/>
            </a:spcBef>
            <a:spcAft>
              <a:spcPct val="35000"/>
            </a:spcAft>
            <a:buNone/>
          </a:pPr>
          <a:r>
            <a:rPr lang="en-US" b="1" dirty="0">
              <a:latin typeface="Helvetica" panose="020B0604020202020204" pitchFamily="34" charset="0"/>
              <a:cs typeface="Helvetica" panose="020B0604020202020204" pitchFamily="34" charset="0"/>
            </a:rPr>
            <a:t>Competence</a:t>
          </a:r>
        </a:p>
      </dgm:t>
    </dgm:pt>
    <dgm:pt modelId="{9F83462D-2FBC-42C4-8052-213E85165F5C}" type="parTrans" cxnId="{B2D50698-DB08-46C0-9C36-2142D4040D1B}">
      <dgm:prSet/>
      <dgm:spPr/>
      <dgm:t>
        <a:bodyPr/>
        <a:lstStyle/>
        <a:p>
          <a:endParaRPr lang="en-US">
            <a:latin typeface="Helvetica" panose="020B0604020202020204" pitchFamily="34" charset="0"/>
            <a:cs typeface="Helvetica" panose="020B0604020202020204" pitchFamily="34" charset="0"/>
          </a:endParaRPr>
        </a:p>
      </dgm:t>
    </dgm:pt>
    <dgm:pt modelId="{176B7B4F-598B-460E-9300-AEC9CDB74B38}" type="sibTrans" cxnId="{B2D50698-DB08-46C0-9C36-2142D4040D1B}">
      <dgm:prSet/>
      <dgm:spPr/>
      <dgm:t>
        <a:bodyPr/>
        <a:lstStyle/>
        <a:p>
          <a:endParaRPr lang="en-US">
            <a:latin typeface="Helvetica" panose="020B0604020202020204" pitchFamily="34" charset="0"/>
            <a:cs typeface="Helvetica" panose="020B0604020202020204" pitchFamily="34" charset="0"/>
          </a:endParaRPr>
        </a:p>
      </dgm:t>
    </dgm:pt>
    <dgm:pt modelId="{BB688A07-30F8-4283-B72B-5FC2DD5B749A}">
      <dgm:prSet phldrT="[Text]"/>
      <dgm:spPr/>
      <dgm:t>
        <a:bodyPr/>
        <a:lstStyle/>
        <a:p>
          <a:pPr algn="ctr">
            <a:spcBef>
              <a:spcPct val="0"/>
            </a:spcBef>
            <a:spcAft>
              <a:spcPct val="35000"/>
            </a:spcAft>
            <a:buNone/>
          </a:pPr>
          <a:r>
            <a:rPr lang="en-US" sz="3300" b="1" dirty="0">
              <a:latin typeface="Helvetica" panose="020B0604020202020204" pitchFamily="34" charset="0"/>
              <a:cs typeface="Helvetica" panose="020B0604020202020204" pitchFamily="34" charset="0"/>
            </a:rPr>
            <a:t>Character</a:t>
          </a:r>
        </a:p>
      </dgm:t>
    </dgm:pt>
    <dgm:pt modelId="{2057DAD6-90B6-460B-B0EB-7E4CE3914B46}" type="parTrans" cxnId="{09857B0A-0DBF-4E49-A3BB-5F4D48830264}">
      <dgm:prSet/>
      <dgm:spPr/>
      <dgm:t>
        <a:bodyPr/>
        <a:lstStyle/>
        <a:p>
          <a:endParaRPr lang="en-US">
            <a:latin typeface="Helvetica" panose="020B0604020202020204" pitchFamily="34" charset="0"/>
            <a:cs typeface="Helvetica" panose="020B0604020202020204" pitchFamily="34" charset="0"/>
          </a:endParaRPr>
        </a:p>
      </dgm:t>
    </dgm:pt>
    <dgm:pt modelId="{773F6264-49DC-42D9-95CA-12063A4BE93A}" type="sibTrans" cxnId="{09857B0A-0DBF-4E49-A3BB-5F4D48830264}">
      <dgm:prSet/>
      <dgm:spPr/>
      <dgm:t>
        <a:bodyPr/>
        <a:lstStyle/>
        <a:p>
          <a:endParaRPr lang="en-US">
            <a:latin typeface="Helvetica" panose="020B0604020202020204" pitchFamily="34" charset="0"/>
            <a:cs typeface="Helvetica" panose="020B0604020202020204" pitchFamily="34" charset="0"/>
          </a:endParaRPr>
        </a:p>
      </dgm:t>
    </dgm:pt>
    <dgm:pt modelId="{C1F658C3-CDE1-4ED8-B678-70F8CF916D01}">
      <dgm:prSet phldrT="[Text]"/>
      <dgm:spPr/>
      <dgm:t>
        <a:bodyPr/>
        <a:lstStyle/>
        <a:p>
          <a:pPr algn="l">
            <a:spcBef>
              <a:spcPct val="0"/>
            </a:spcBef>
            <a:spcAft>
              <a:spcPts val="1200"/>
            </a:spcAft>
            <a:buNone/>
          </a:pPr>
          <a:r>
            <a:rPr lang="en-US" b="1" dirty="0">
              <a:solidFill>
                <a:schemeClr val="accent5"/>
              </a:solidFill>
              <a:latin typeface="Helvetica" panose="020B0604020202020204" pitchFamily="34" charset="0"/>
              <a:cs typeface="Helvetica" panose="020B0604020202020204" pitchFamily="34" charset="0"/>
            </a:rPr>
            <a:t>“What you do”</a:t>
          </a:r>
        </a:p>
      </dgm:t>
    </dgm:pt>
    <dgm:pt modelId="{76C77121-5CC9-4565-81CA-FF2403BEEE78}" type="parTrans" cxnId="{76ED4E79-CDB5-483C-874E-7C6E5749BA4A}">
      <dgm:prSet/>
      <dgm:spPr/>
      <dgm:t>
        <a:bodyPr/>
        <a:lstStyle/>
        <a:p>
          <a:endParaRPr lang="en-US">
            <a:latin typeface="Helvetica" panose="020B0604020202020204" pitchFamily="34" charset="0"/>
            <a:cs typeface="Helvetica" panose="020B0604020202020204" pitchFamily="34" charset="0"/>
          </a:endParaRPr>
        </a:p>
      </dgm:t>
    </dgm:pt>
    <dgm:pt modelId="{49708F00-9290-45EC-93B6-E162E32F1ACB}" type="sibTrans" cxnId="{76ED4E79-CDB5-483C-874E-7C6E5749BA4A}">
      <dgm:prSet/>
      <dgm:spPr/>
      <dgm:t>
        <a:bodyPr/>
        <a:lstStyle/>
        <a:p>
          <a:endParaRPr lang="en-US">
            <a:latin typeface="Helvetica" panose="020B0604020202020204" pitchFamily="34" charset="0"/>
            <a:cs typeface="Helvetica" panose="020B0604020202020204" pitchFamily="34" charset="0"/>
          </a:endParaRPr>
        </a:p>
      </dgm:t>
    </dgm:pt>
    <dgm:pt modelId="{E17896CE-C5DC-4D5C-A41A-86031FC71DEB}">
      <dgm:prSet phldrT="[Text]" custT="1"/>
      <dgm:spPr/>
      <dgm:t>
        <a:bodyPr/>
        <a:lstStyle/>
        <a:p>
          <a:pPr algn="ctr">
            <a:spcBef>
              <a:spcPct val="0"/>
            </a:spcBef>
            <a:spcAft>
              <a:spcPts val="1200"/>
            </a:spcAft>
            <a:buNone/>
          </a:pPr>
          <a:r>
            <a:rPr lang="en-US" sz="2700" b="1" dirty="0">
              <a:solidFill>
                <a:schemeClr val="accent1"/>
              </a:solidFill>
              <a:latin typeface="Helvetica" panose="020B0604020202020204" pitchFamily="34" charset="0"/>
              <a:cs typeface="Helvetica" panose="020B0604020202020204" pitchFamily="34" charset="0"/>
            </a:rPr>
            <a:t>“Who you are”</a:t>
          </a:r>
        </a:p>
      </dgm:t>
    </dgm:pt>
    <dgm:pt modelId="{705F32AA-0310-4AF8-BDF4-5566F26266DB}" type="parTrans" cxnId="{3599269A-1D70-4F15-BD24-51CD44B66CED}">
      <dgm:prSet/>
      <dgm:spPr/>
      <dgm:t>
        <a:bodyPr/>
        <a:lstStyle/>
        <a:p>
          <a:endParaRPr lang="en-US">
            <a:latin typeface="Helvetica" panose="020B0604020202020204" pitchFamily="34" charset="0"/>
            <a:cs typeface="Helvetica" panose="020B0604020202020204" pitchFamily="34" charset="0"/>
          </a:endParaRPr>
        </a:p>
      </dgm:t>
    </dgm:pt>
    <dgm:pt modelId="{1B82974C-4294-4E7A-8F9E-9A6DF8BB3C1B}" type="sibTrans" cxnId="{3599269A-1D70-4F15-BD24-51CD44B66CED}">
      <dgm:prSet/>
      <dgm:spPr/>
      <dgm:t>
        <a:bodyPr/>
        <a:lstStyle/>
        <a:p>
          <a:endParaRPr lang="en-US">
            <a:latin typeface="Helvetica" panose="020B0604020202020204" pitchFamily="34" charset="0"/>
            <a:cs typeface="Helvetica" panose="020B0604020202020204" pitchFamily="34" charset="0"/>
          </a:endParaRPr>
        </a:p>
      </dgm:t>
    </dgm:pt>
    <dgm:pt modelId="{306C4990-2430-4C29-862E-7528B8CE5757}">
      <dgm:prSet phldrT="[Text]"/>
      <dgm:spPr/>
      <dgm:t>
        <a:bodyPr/>
        <a:lstStyle/>
        <a:p>
          <a:pPr algn="l">
            <a:spcBef>
              <a:spcPts val="1200"/>
            </a:spcBef>
            <a:spcAft>
              <a:spcPts val="1200"/>
            </a:spcAft>
            <a:buFont typeface="Wingdings" panose="05000000000000000000" pitchFamily="2" charset="2"/>
            <a:buChar char="§"/>
          </a:pPr>
          <a:r>
            <a:rPr lang="en-US" dirty="0">
              <a:latin typeface="Helvetica" panose="020B0604020202020204" pitchFamily="34" charset="0"/>
              <a:cs typeface="Helvetica" panose="020B0604020202020204" pitchFamily="34" charset="0"/>
            </a:rPr>
            <a:t>Technical</a:t>
          </a:r>
        </a:p>
      </dgm:t>
    </dgm:pt>
    <dgm:pt modelId="{0D4D7F7A-F943-4519-AD52-8BACC5D4E2CE}" type="parTrans" cxnId="{E998CEC3-E2CA-46A1-9B05-401EFA6CC2A3}">
      <dgm:prSet/>
      <dgm:spPr/>
      <dgm:t>
        <a:bodyPr/>
        <a:lstStyle/>
        <a:p>
          <a:endParaRPr lang="en-US">
            <a:latin typeface="Helvetica" panose="020B0604020202020204" pitchFamily="34" charset="0"/>
            <a:cs typeface="Helvetica" panose="020B0604020202020204" pitchFamily="34" charset="0"/>
          </a:endParaRPr>
        </a:p>
      </dgm:t>
    </dgm:pt>
    <dgm:pt modelId="{FDF82995-1113-413F-BCA6-8C14D59EEEC0}" type="sibTrans" cxnId="{E998CEC3-E2CA-46A1-9B05-401EFA6CC2A3}">
      <dgm:prSet/>
      <dgm:spPr/>
      <dgm:t>
        <a:bodyPr/>
        <a:lstStyle/>
        <a:p>
          <a:endParaRPr lang="en-US">
            <a:latin typeface="Helvetica" panose="020B0604020202020204" pitchFamily="34" charset="0"/>
            <a:cs typeface="Helvetica" panose="020B0604020202020204" pitchFamily="34" charset="0"/>
          </a:endParaRPr>
        </a:p>
      </dgm:t>
    </dgm:pt>
    <dgm:pt modelId="{9B7D0E49-16AD-4F5A-B304-5C97BE3D70EC}">
      <dgm:prSet phldrT="[Text]"/>
      <dgm:spPr/>
      <dgm:t>
        <a:bodyPr/>
        <a:lstStyle/>
        <a:p>
          <a:pPr algn="l">
            <a:spcBef>
              <a:spcPts val="1200"/>
            </a:spcBef>
            <a:spcAft>
              <a:spcPts val="1200"/>
            </a:spcAft>
            <a:buFont typeface="Wingdings" panose="05000000000000000000" pitchFamily="2" charset="2"/>
            <a:buChar char="§"/>
          </a:pPr>
          <a:r>
            <a:rPr lang="en-US" dirty="0">
              <a:latin typeface="Helvetica" panose="020B0604020202020204" pitchFamily="34" charset="0"/>
              <a:cs typeface="Helvetica" panose="020B0604020202020204" pitchFamily="34" charset="0"/>
            </a:rPr>
            <a:t>Conceptual</a:t>
          </a:r>
        </a:p>
      </dgm:t>
    </dgm:pt>
    <dgm:pt modelId="{2B131009-2854-4CAC-A227-2C3F8ED4A0A9}" type="parTrans" cxnId="{BA67E768-0118-4789-983C-8BC664BA3352}">
      <dgm:prSet/>
      <dgm:spPr/>
      <dgm:t>
        <a:bodyPr/>
        <a:lstStyle/>
        <a:p>
          <a:endParaRPr lang="en-US">
            <a:latin typeface="Helvetica" panose="020B0604020202020204" pitchFamily="34" charset="0"/>
            <a:cs typeface="Helvetica" panose="020B0604020202020204" pitchFamily="34" charset="0"/>
          </a:endParaRPr>
        </a:p>
      </dgm:t>
    </dgm:pt>
    <dgm:pt modelId="{3E0FFAAE-C0C3-4E8E-90CD-4FC5B39F019C}" type="sibTrans" cxnId="{BA67E768-0118-4789-983C-8BC664BA3352}">
      <dgm:prSet/>
      <dgm:spPr/>
      <dgm:t>
        <a:bodyPr/>
        <a:lstStyle/>
        <a:p>
          <a:endParaRPr lang="en-US">
            <a:latin typeface="Helvetica" panose="020B0604020202020204" pitchFamily="34" charset="0"/>
            <a:cs typeface="Helvetica" panose="020B0604020202020204" pitchFamily="34" charset="0"/>
          </a:endParaRPr>
        </a:p>
      </dgm:t>
    </dgm:pt>
    <dgm:pt modelId="{423D7166-788F-4291-BFAC-F2F61062BE6D}">
      <dgm:prSet phldrT="[Text]"/>
      <dgm:spPr/>
      <dgm:t>
        <a:bodyPr/>
        <a:lstStyle/>
        <a:p>
          <a:pPr algn="l">
            <a:spcBef>
              <a:spcPts val="1200"/>
            </a:spcBef>
            <a:spcAft>
              <a:spcPts val="1200"/>
            </a:spcAft>
            <a:buFont typeface="Wingdings" panose="05000000000000000000" pitchFamily="2" charset="2"/>
            <a:buChar char="§"/>
          </a:pPr>
          <a:r>
            <a:rPr lang="en-US" dirty="0">
              <a:latin typeface="Helvetica" panose="020B0604020202020204" pitchFamily="34" charset="0"/>
              <a:cs typeface="Helvetica" panose="020B0604020202020204" pitchFamily="34" charset="0"/>
            </a:rPr>
            <a:t>Interdependence</a:t>
          </a:r>
        </a:p>
      </dgm:t>
    </dgm:pt>
    <dgm:pt modelId="{66449A1D-AB2A-4DA4-AEE7-2796542FEBCA}" type="parTrans" cxnId="{EBB083CE-0962-4760-9CB8-FBA63E56D438}">
      <dgm:prSet/>
      <dgm:spPr/>
      <dgm:t>
        <a:bodyPr/>
        <a:lstStyle/>
        <a:p>
          <a:endParaRPr lang="en-US">
            <a:latin typeface="Helvetica" panose="020B0604020202020204" pitchFamily="34" charset="0"/>
            <a:cs typeface="Helvetica" panose="020B0604020202020204" pitchFamily="34" charset="0"/>
          </a:endParaRPr>
        </a:p>
      </dgm:t>
    </dgm:pt>
    <dgm:pt modelId="{77CDA26D-7DDB-4331-9515-88AC5634F8C0}" type="sibTrans" cxnId="{EBB083CE-0962-4760-9CB8-FBA63E56D438}">
      <dgm:prSet/>
      <dgm:spPr/>
      <dgm:t>
        <a:bodyPr/>
        <a:lstStyle/>
        <a:p>
          <a:endParaRPr lang="en-US">
            <a:latin typeface="Helvetica" panose="020B0604020202020204" pitchFamily="34" charset="0"/>
            <a:cs typeface="Helvetica" panose="020B0604020202020204" pitchFamily="34" charset="0"/>
          </a:endParaRPr>
        </a:p>
      </dgm:t>
    </dgm:pt>
    <dgm:pt modelId="{3BF10DFC-6791-4506-A749-F51740B03981}">
      <dgm:prSet phldrT="[Text]" custT="1"/>
      <dgm:spPr/>
      <dgm:t>
        <a:bodyPr/>
        <a:lstStyle/>
        <a:p>
          <a:pPr algn="l">
            <a:spcBef>
              <a:spcPts val="1200"/>
            </a:spcBef>
            <a:spcAft>
              <a:spcPts val="1200"/>
            </a:spcAft>
          </a:pPr>
          <a:r>
            <a:rPr lang="en-US" sz="2700" dirty="0">
              <a:latin typeface="Helvetica" panose="020B0604020202020204" pitchFamily="34" charset="0"/>
              <a:cs typeface="Helvetica" panose="020B0604020202020204" pitchFamily="34" charset="0"/>
            </a:rPr>
            <a:t>Integrity</a:t>
          </a:r>
        </a:p>
      </dgm:t>
    </dgm:pt>
    <dgm:pt modelId="{A12C8279-5968-48FD-A280-1211AEB2A82A}" type="parTrans" cxnId="{4689403F-01E1-4DC6-8ACE-B842BBB52E50}">
      <dgm:prSet/>
      <dgm:spPr/>
      <dgm:t>
        <a:bodyPr/>
        <a:lstStyle/>
        <a:p>
          <a:endParaRPr lang="en-US">
            <a:latin typeface="Helvetica" panose="020B0604020202020204" pitchFamily="34" charset="0"/>
            <a:cs typeface="Helvetica" panose="020B0604020202020204" pitchFamily="34" charset="0"/>
          </a:endParaRPr>
        </a:p>
      </dgm:t>
    </dgm:pt>
    <dgm:pt modelId="{55A70C8F-F83C-49CB-88B6-A95A11F301EF}" type="sibTrans" cxnId="{4689403F-01E1-4DC6-8ACE-B842BBB52E50}">
      <dgm:prSet/>
      <dgm:spPr/>
      <dgm:t>
        <a:bodyPr/>
        <a:lstStyle/>
        <a:p>
          <a:endParaRPr lang="en-US">
            <a:latin typeface="Helvetica" panose="020B0604020202020204" pitchFamily="34" charset="0"/>
            <a:cs typeface="Helvetica" panose="020B0604020202020204" pitchFamily="34" charset="0"/>
          </a:endParaRPr>
        </a:p>
      </dgm:t>
    </dgm:pt>
    <dgm:pt modelId="{9838B905-B3E9-4D1F-AA19-583FF50F3FA2}">
      <dgm:prSet phldrT="[Text]" custT="1"/>
      <dgm:spPr/>
      <dgm:t>
        <a:bodyPr/>
        <a:lstStyle/>
        <a:p>
          <a:pPr algn="l">
            <a:spcBef>
              <a:spcPts val="1200"/>
            </a:spcBef>
            <a:spcAft>
              <a:spcPts val="1200"/>
            </a:spcAft>
          </a:pPr>
          <a:r>
            <a:rPr lang="en-US" sz="2700" dirty="0">
              <a:latin typeface="Helvetica" panose="020B0604020202020204" pitchFamily="34" charset="0"/>
              <a:cs typeface="Helvetica" panose="020B0604020202020204" pitchFamily="34" charset="0"/>
            </a:rPr>
            <a:t>Maturity</a:t>
          </a:r>
        </a:p>
      </dgm:t>
    </dgm:pt>
    <dgm:pt modelId="{DED26A9D-D0FE-4ED6-A8A8-28FA6E52D6E0}" type="parTrans" cxnId="{21A00BB9-2A16-4A47-B6B3-8FD6E54A196F}">
      <dgm:prSet/>
      <dgm:spPr/>
      <dgm:t>
        <a:bodyPr/>
        <a:lstStyle/>
        <a:p>
          <a:endParaRPr lang="en-US">
            <a:latin typeface="Helvetica" panose="020B0604020202020204" pitchFamily="34" charset="0"/>
            <a:cs typeface="Helvetica" panose="020B0604020202020204" pitchFamily="34" charset="0"/>
          </a:endParaRPr>
        </a:p>
      </dgm:t>
    </dgm:pt>
    <dgm:pt modelId="{1F89C003-7E79-4EE4-A1B1-B4945E98117B}" type="sibTrans" cxnId="{21A00BB9-2A16-4A47-B6B3-8FD6E54A196F}">
      <dgm:prSet/>
      <dgm:spPr/>
      <dgm:t>
        <a:bodyPr/>
        <a:lstStyle/>
        <a:p>
          <a:endParaRPr lang="en-US">
            <a:latin typeface="Helvetica" panose="020B0604020202020204" pitchFamily="34" charset="0"/>
            <a:cs typeface="Helvetica" panose="020B0604020202020204" pitchFamily="34" charset="0"/>
          </a:endParaRPr>
        </a:p>
      </dgm:t>
    </dgm:pt>
    <dgm:pt modelId="{CACD0F3D-87BE-4837-822B-5B8EB0336E88}">
      <dgm:prSet phldrT="[Text]" custT="1"/>
      <dgm:spPr/>
      <dgm:t>
        <a:bodyPr/>
        <a:lstStyle/>
        <a:p>
          <a:pPr algn="l">
            <a:spcBef>
              <a:spcPts val="1200"/>
            </a:spcBef>
            <a:spcAft>
              <a:spcPts val="1200"/>
            </a:spcAft>
          </a:pPr>
          <a:r>
            <a:rPr lang="en-US" sz="2700" dirty="0">
              <a:latin typeface="Helvetica" panose="020B0604020202020204" pitchFamily="34" charset="0"/>
              <a:cs typeface="Helvetica" panose="020B0604020202020204" pitchFamily="34" charset="0"/>
            </a:rPr>
            <a:t>Abundance Mentality</a:t>
          </a:r>
        </a:p>
      </dgm:t>
    </dgm:pt>
    <dgm:pt modelId="{4ACF865F-D542-41F5-9B52-918E487F4DE3}" type="parTrans" cxnId="{E8357C2A-AE95-4ED2-A25C-55B95656D0C0}">
      <dgm:prSet/>
      <dgm:spPr/>
      <dgm:t>
        <a:bodyPr/>
        <a:lstStyle/>
        <a:p>
          <a:endParaRPr lang="en-US">
            <a:latin typeface="Helvetica" panose="020B0604020202020204" pitchFamily="34" charset="0"/>
            <a:cs typeface="Helvetica" panose="020B0604020202020204" pitchFamily="34" charset="0"/>
          </a:endParaRPr>
        </a:p>
      </dgm:t>
    </dgm:pt>
    <dgm:pt modelId="{C35C8602-F549-4568-B290-D91F00FEECF8}" type="sibTrans" cxnId="{E8357C2A-AE95-4ED2-A25C-55B95656D0C0}">
      <dgm:prSet/>
      <dgm:spPr/>
      <dgm:t>
        <a:bodyPr/>
        <a:lstStyle/>
        <a:p>
          <a:endParaRPr lang="en-US">
            <a:latin typeface="Helvetica" panose="020B0604020202020204" pitchFamily="34" charset="0"/>
            <a:cs typeface="Helvetica" panose="020B0604020202020204" pitchFamily="34" charset="0"/>
          </a:endParaRPr>
        </a:p>
      </dgm:t>
    </dgm:pt>
    <dgm:pt modelId="{BF6C129A-EDE3-4F4A-8D34-3203BBC05CCA}" type="pres">
      <dgm:prSet presAssocID="{DF23BDD4-A127-4186-8488-B3C3DE62FE70}" presName="Name0" presStyleCnt="0">
        <dgm:presLayoutVars>
          <dgm:chMax val="7"/>
          <dgm:dir/>
          <dgm:resizeHandles val="exact"/>
        </dgm:presLayoutVars>
      </dgm:prSet>
      <dgm:spPr/>
    </dgm:pt>
    <dgm:pt modelId="{C48CDFD6-D4C6-4E95-99A2-70056040FB24}" type="pres">
      <dgm:prSet presAssocID="{DF23BDD4-A127-4186-8488-B3C3DE62FE70}" presName="ellipse1" presStyleLbl="vennNode1" presStyleIdx="0" presStyleCnt="2" custScaleX="130448" custScaleY="130439" custLinFactNeighborX="-39850" custLinFactNeighborY="19579">
        <dgm:presLayoutVars>
          <dgm:bulletEnabled val="1"/>
        </dgm:presLayoutVars>
      </dgm:prSet>
      <dgm:spPr/>
    </dgm:pt>
    <dgm:pt modelId="{AEEAF1EA-FA6D-4DF5-93CB-9D54423A216D}" type="pres">
      <dgm:prSet presAssocID="{DF23BDD4-A127-4186-8488-B3C3DE62FE70}" presName="ellipse2" presStyleLbl="vennNode1" presStyleIdx="1" presStyleCnt="2" custScaleX="130448" custScaleY="130439" custLinFactNeighborX="20645" custLinFactNeighborY="-47116">
        <dgm:presLayoutVars>
          <dgm:bulletEnabled val="1"/>
        </dgm:presLayoutVars>
      </dgm:prSet>
      <dgm:spPr/>
    </dgm:pt>
  </dgm:ptLst>
  <dgm:cxnLst>
    <dgm:cxn modelId="{8922E308-71AB-4821-AB1F-7A7059F68900}" type="presOf" srcId="{C1F658C3-CDE1-4ED8-B678-70F8CF916D01}" destId="{C48CDFD6-D4C6-4E95-99A2-70056040FB24}" srcOrd="0" destOrd="1" presId="urn:microsoft.com/office/officeart/2005/8/layout/rings+Icon"/>
    <dgm:cxn modelId="{09857B0A-0DBF-4E49-A3BB-5F4D48830264}" srcId="{DF23BDD4-A127-4186-8488-B3C3DE62FE70}" destId="{BB688A07-30F8-4283-B72B-5FC2DD5B749A}" srcOrd="1" destOrd="0" parTransId="{2057DAD6-90B6-460B-B0EB-7E4CE3914B46}" sibTransId="{773F6264-49DC-42D9-95CA-12063A4BE93A}"/>
    <dgm:cxn modelId="{9DAC7B0F-E2D7-4E41-B34A-408408FD063C}" type="presOf" srcId="{CACD0F3D-87BE-4837-822B-5B8EB0336E88}" destId="{AEEAF1EA-FA6D-4DF5-93CB-9D54423A216D}" srcOrd="0" destOrd="4" presId="urn:microsoft.com/office/officeart/2005/8/layout/rings+Icon"/>
    <dgm:cxn modelId="{B422FA1B-3508-478F-A539-D2189A8014C6}" type="presOf" srcId="{9838B905-B3E9-4D1F-AA19-583FF50F3FA2}" destId="{AEEAF1EA-FA6D-4DF5-93CB-9D54423A216D}" srcOrd="0" destOrd="3" presId="urn:microsoft.com/office/officeart/2005/8/layout/rings+Icon"/>
    <dgm:cxn modelId="{FFC6A121-9A2B-4A61-85E8-C6E349F6930B}" type="presOf" srcId="{78924990-9434-4B9C-A22B-A3A47A673A57}" destId="{C48CDFD6-D4C6-4E95-99A2-70056040FB24}" srcOrd="0" destOrd="0" presId="urn:microsoft.com/office/officeart/2005/8/layout/rings+Icon"/>
    <dgm:cxn modelId="{3187E929-AE80-4D1E-9507-13E313A1BA98}" type="presOf" srcId="{DF23BDD4-A127-4186-8488-B3C3DE62FE70}" destId="{BF6C129A-EDE3-4F4A-8D34-3203BBC05CCA}" srcOrd="0" destOrd="0" presId="urn:microsoft.com/office/officeart/2005/8/layout/rings+Icon"/>
    <dgm:cxn modelId="{E8357C2A-AE95-4ED2-A25C-55B95656D0C0}" srcId="{BB688A07-30F8-4283-B72B-5FC2DD5B749A}" destId="{CACD0F3D-87BE-4837-822B-5B8EB0336E88}" srcOrd="3" destOrd="0" parTransId="{4ACF865F-D542-41F5-9B52-918E487F4DE3}" sibTransId="{C35C8602-F549-4568-B290-D91F00FEECF8}"/>
    <dgm:cxn modelId="{3C6EDB31-6161-409D-BB83-A5B5309C243B}" type="presOf" srcId="{BB688A07-30F8-4283-B72B-5FC2DD5B749A}" destId="{AEEAF1EA-FA6D-4DF5-93CB-9D54423A216D}" srcOrd="0" destOrd="0" presId="urn:microsoft.com/office/officeart/2005/8/layout/rings+Icon"/>
    <dgm:cxn modelId="{4689403F-01E1-4DC6-8ACE-B842BBB52E50}" srcId="{BB688A07-30F8-4283-B72B-5FC2DD5B749A}" destId="{3BF10DFC-6791-4506-A749-F51740B03981}" srcOrd="1" destOrd="0" parTransId="{A12C8279-5968-48FD-A280-1211AEB2A82A}" sibTransId="{55A70C8F-F83C-49CB-88B6-A95A11F301EF}"/>
    <dgm:cxn modelId="{C70F6165-2B44-43B8-8A8B-D81A2180E2A6}" type="presOf" srcId="{3BF10DFC-6791-4506-A749-F51740B03981}" destId="{AEEAF1EA-FA6D-4DF5-93CB-9D54423A216D}" srcOrd="0" destOrd="2" presId="urn:microsoft.com/office/officeart/2005/8/layout/rings+Icon"/>
    <dgm:cxn modelId="{BA67E768-0118-4789-983C-8BC664BA3352}" srcId="{78924990-9434-4B9C-A22B-A3A47A673A57}" destId="{9B7D0E49-16AD-4F5A-B304-5C97BE3D70EC}" srcOrd="2" destOrd="0" parTransId="{2B131009-2854-4CAC-A227-2C3F8ED4A0A9}" sibTransId="{3E0FFAAE-C0C3-4E8E-90CD-4FC5B39F019C}"/>
    <dgm:cxn modelId="{673FC76F-CC11-41B4-B0A8-58A23BC2733C}" type="presOf" srcId="{E17896CE-C5DC-4D5C-A41A-86031FC71DEB}" destId="{AEEAF1EA-FA6D-4DF5-93CB-9D54423A216D}" srcOrd="0" destOrd="1" presId="urn:microsoft.com/office/officeart/2005/8/layout/rings+Icon"/>
    <dgm:cxn modelId="{76ED4E79-CDB5-483C-874E-7C6E5749BA4A}" srcId="{78924990-9434-4B9C-A22B-A3A47A673A57}" destId="{C1F658C3-CDE1-4ED8-B678-70F8CF916D01}" srcOrd="0" destOrd="0" parTransId="{76C77121-5CC9-4565-81CA-FF2403BEEE78}" sibTransId="{49708F00-9290-45EC-93B6-E162E32F1ACB}"/>
    <dgm:cxn modelId="{B2D50698-DB08-46C0-9C36-2142D4040D1B}" srcId="{DF23BDD4-A127-4186-8488-B3C3DE62FE70}" destId="{78924990-9434-4B9C-A22B-A3A47A673A57}" srcOrd="0" destOrd="0" parTransId="{9F83462D-2FBC-42C4-8052-213E85165F5C}" sibTransId="{176B7B4F-598B-460E-9300-AEC9CDB74B38}"/>
    <dgm:cxn modelId="{3599269A-1D70-4F15-BD24-51CD44B66CED}" srcId="{BB688A07-30F8-4283-B72B-5FC2DD5B749A}" destId="{E17896CE-C5DC-4D5C-A41A-86031FC71DEB}" srcOrd="0" destOrd="0" parTransId="{705F32AA-0310-4AF8-BDF4-5566F26266DB}" sibTransId="{1B82974C-4294-4E7A-8F9E-9A6DF8BB3C1B}"/>
    <dgm:cxn modelId="{FFBACC9B-4AB3-4531-9983-2C8804FCB209}" type="presOf" srcId="{306C4990-2430-4C29-862E-7528B8CE5757}" destId="{C48CDFD6-D4C6-4E95-99A2-70056040FB24}" srcOrd="0" destOrd="2" presId="urn:microsoft.com/office/officeart/2005/8/layout/rings+Icon"/>
    <dgm:cxn modelId="{7CF547A7-1793-4F52-82BB-B58BB7A637FF}" type="presOf" srcId="{423D7166-788F-4291-BFAC-F2F61062BE6D}" destId="{C48CDFD6-D4C6-4E95-99A2-70056040FB24}" srcOrd="0" destOrd="4" presId="urn:microsoft.com/office/officeart/2005/8/layout/rings+Icon"/>
    <dgm:cxn modelId="{21A00BB9-2A16-4A47-B6B3-8FD6E54A196F}" srcId="{BB688A07-30F8-4283-B72B-5FC2DD5B749A}" destId="{9838B905-B3E9-4D1F-AA19-583FF50F3FA2}" srcOrd="2" destOrd="0" parTransId="{DED26A9D-D0FE-4ED6-A8A8-28FA6E52D6E0}" sibTransId="{1F89C003-7E79-4EE4-A1B1-B4945E98117B}"/>
    <dgm:cxn modelId="{E998CEC3-E2CA-46A1-9B05-401EFA6CC2A3}" srcId="{78924990-9434-4B9C-A22B-A3A47A673A57}" destId="{306C4990-2430-4C29-862E-7528B8CE5757}" srcOrd="1" destOrd="0" parTransId="{0D4D7F7A-F943-4519-AD52-8BACC5D4E2CE}" sibTransId="{FDF82995-1113-413F-BCA6-8C14D59EEEC0}"/>
    <dgm:cxn modelId="{EBB083CE-0962-4760-9CB8-FBA63E56D438}" srcId="{78924990-9434-4B9C-A22B-A3A47A673A57}" destId="{423D7166-788F-4291-BFAC-F2F61062BE6D}" srcOrd="3" destOrd="0" parTransId="{66449A1D-AB2A-4DA4-AEE7-2796542FEBCA}" sibTransId="{77CDA26D-7DDB-4331-9515-88AC5634F8C0}"/>
    <dgm:cxn modelId="{27DA9FFA-B1E5-4090-9359-94E4EA6F1C37}" type="presOf" srcId="{9B7D0E49-16AD-4F5A-B304-5C97BE3D70EC}" destId="{C48CDFD6-D4C6-4E95-99A2-70056040FB24}" srcOrd="0" destOrd="3" presId="urn:microsoft.com/office/officeart/2005/8/layout/rings+Icon"/>
    <dgm:cxn modelId="{CBEE1042-CA57-4E92-ABF6-CAAC75A71AD6}" type="presParOf" srcId="{BF6C129A-EDE3-4F4A-8D34-3203BBC05CCA}" destId="{C48CDFD6-D4C6-4E95-99A2-70056040FB24}" srcOrd="0" destOrd="0" presId="urn:microsoft.com/office/officeart/2005/8/layout/rings+Icon"/>
    <dgm:cxn modelId="{06EA238F-6A89-489C-B82F-6BE11EDCCE4E}" type="presParOf" srcId="{BF6C129A-EDE3-4F4A-8D34-3203BBC05CCA}" destId="{AEEAF1EA-FA6D-4DF5-93CB-9D54423A216D}" srcOrd="1" destOrd="0" presId="urn:microsoft.com/office/officeart/2005/8/layout/rings+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8CDFD6-D4C6-4E95-99A2-70056040FB24}">
      <dsp:nvSpPr>
        <dsp:cNvPr id="0" name=""/>
        <dsp:cNvSpPr/>
      </dsp:nvSpPr>
      <dsp:spPr>
        <a:xfrm>
          <a:off x="97051" y="157147"/>
          <a:ext cx="4701945" cy="4701952"/>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3350" tIns="133350" rIns="133350" bIns="133350" numCol="1" spcCol="1270" anchor="t" anchorCtr="0">
          <a:noAutofit/>
        </a:bodyPr>
        <a:lstStyle/>
        <a:p>
          <a:pPr marL="0" lvl="0" indent="0" algn="ctr" defTabSz="1555750">
            <a:lnSpc>
              <a:spcPct val="90000"/>
            </a:lnSpc>
            <a:spcBef>
              <a:spcPct val="0"/>
            </a:spcBef>
            <a:spcAft>
              <a:spcPct val="35000"/>
            </a:spcAft>
            <a:buNone/>
          </a:pPr>
          <a:r>
            <a:rPr lang="en-US" sz="3500" b="1" kern="1200" dirty="0">
              <a:latin typeface="Helvetica" panose="020B0604020202020204" pitchFamily="34" charset="0"/>
              <a:cs typeface="Helvetica" panose="020B0604020202020204" pitchFamily="34" charset="0"/>
            </a:rPr>
            <a:t>Competence</a:t>
          </a:r>
        </a:p>
        <a:p>
          <a:pPr marL="228600" lvl="1" indent="-228600" algn="l" defTabSz="1200150">
            <a:lnSpc>
              <a:spcPct val="90000"/>
            </a:lnSpc>
            <a:spcBef>
              <a:spcPct val="0"/>
            </a:spcBef>
            <a:spcAft>
              <a:spcPts val="1200"/>
            </a:spcAft>
            <a:buNone/>
          </a:pPr>
          <a:r>
            <a:rPr lang="en-US" sz="2700" b="1" kern="1200" dirty="0">
              <a:solidFill>
                <a:schemeClr val="accent5"/>
              </a:solidFill>
              <a:latin typeface="Helvetica" panose="020B0604020202020204" pitchFamily="34" charset="0"/>
              <a:cs typeface="Helvetica" panose="020B0604020202020204" pitchFamily="34" charset="0"/>
            </a:rPr>
            <a:t>“What you do”</a:t>
          </a:r>
        </a:p>
        <a:p>
          <a:pPr marL="228600" lvl="1" indent="-228600" algn="l" defTabSz="1200150">
            <a:lnSpc>
              <a:spcPct val="90000"/>
            </a:lnSpc>
            <a:spcBef>
              <a:spcPct val="0"/>
            </a:spcBef>
            <a:spcAft>
              <a:spcPts val="1200"/>
            </a:spcAft>
            <a:buFont typeface="Wingdings" panose="05000000000000000000" pitchFamily="2" charset="2"/>
            <a:buChar char="§"/>
          </a:pPr>
          <a:r>
            <a:rPr lang="en-US" sz="2700" kern="1200" dirty="0">
              <a:latin typeface="Helvetica" panose="020B0604020202020204" pitchFamily="34" charset="0"/>
              <a:cs typeface="Helvetica" panose="020B0604020202020204" pitchFamily="34" charset="0"/>
            </a:rPr>
            <a:t>Technical</a:t>
          </a:r>
        </a:p>
        <a:p>
          <a:pPr marL="228600" lvl="1" indent="-228600" algn="l" defTabSz="1200150">
            <a:lnSpc>
              <a:spcPct val="90000"/>
            </a:lnSpc>
            <a:spcBef>
              <a:spcPct val="0"/>
            </a:spcBef>
            <a:spcAft>
              <a:spcPts val="1200"/>
            </a:spcAft>
            <a:buFont typeface="Wingdings" panose="05000000000000000000" pitchFamily="2" charset="2"/>
            <a:buChar char="§"/>
          </a:pPr>
          <a:r>
            <a:rPr lang="en-US" sz="2700" kern="1200" dirty="0">
              <a:latin typeface="Helvetica" panose="020B0604020202020204" pitchFamily="34" charset="0"/>
              <a:cs typeface="Helvetica" panose="020B0604020202020204" pitchFamily="34" charset="0"/>
            </a:rPr>
            <a:t>Conceptual</a:t>
          </a:r>
        </a:p>
        <a:p>
          <a:pPr marL="228600" lvl="1" indent="-228600" algn="l" defTabSz="1200150">
            <a:lnSpc>
              <a:spcPct val="90000"/>
            </a:lnSpc>
            <a:spcBef>
              <a:spcPct val="0"/>
            </a:spcBef>
            <a:spcAft>
              <a:spcPts val="1200"/>
            </a:spcAft>
            <a:buFont typeface="Wingdings" panose="05000000000000000000" pitchFamily="2" charset="2"/>
            <a:buChar char="§"/>
          </a:pPr>
          <a:r>
            <a:rPr lang="en-US" sz="2700" kern="1200" dirty="0">
              <a:latin typeface="Helvetica" panose="020B0604020202020204" pitchFamily="34" charset="0"/>
              <a:cs typeface="Helvetica" panose="020B0604020202020204" pitchFamily="34" charset="0"/>
            </a:rPr>
            <a:t>Interdependence</a:t>
          </a:r>
        </a:p>
      </dsp:txBody>
      <dsp:txXfrm>
        <a:off x="785635" y="845732"/>
        <a:ext cx="3324777" cy="3324782"/>
      </dsp:txXfrm>
    </dsp:sp>
    <dsp:sp modelId="{AEEAF1EA-FA6D-4DF5-93CB-9D54423A216D}">
      <dsp:nvSpPr>
        <dsp:cNvPr id="0" name=""/>
        <dsp:cNvSpPr/>
      </dsp:nvSpPr>
      <dsp:spPr>
        <a:xfrm>
          <a:off x="4132757" y="157127"/>
          <a:ext cx="4701945" cy="4701952"/>
        </a:xfrm>
        <a:prstGeom prst="ellipse">
          <a:avLst/>
        </a:prstGeom>
        <a:solidFill>
          <a:schemeClr val="accent4">
            <a:alpha val="50000"/>
            <a:hueOff val="-153626"/>
            <a:satOff val="6268"/>
            <a:lumOff val="-282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2870" tIns="102870" rIns="102870" bIns="102870" numCol="1" spcCol="1270" anchor="t" anchorCtr="0">
          <a:noAutofit/>
        </a:bodyPr>
        <a:lstStyle/>
        <a:p>
          <a:pPr marL="0" lvl="0" indent="0" algn="ctr" defTabSz="1466850">
            <a:lnSpc>
              <a:spcPct val="90000"/>
            </a:lnSpc>
            <a:spcBef>
              <a:spcPct val="0"/>
            </a:spcBef>
            <a:spcAft>
              <a:spcPct val="35000"/>
            </a:spcAft>
            <a:buNone/>
          </a:pPr>
          <a:r>
            <a:rPr lang="en-US" sz="3300" b="1" kern="1200" dirty="0">
              <a:latin typeface="Helvetica" panose="020B0604020202020204" pitchFamily="34" charset="0"/>
              <a:cs typeface="Helvetica" panose="020B0604020202020204" pitchFamily="34" charset="0"/>
            </a:rPr>
            <a:t>Character</a:t>
          </a:r>
        </a:p>
        <a:p>
          <a:pPr marL="228600" lvl="1" indent="-228600" algn="ctr" defTabSz="1200150">
            <a:lnSpc>
              <a:spcPct val="90000"/>
            </a:lnSpc>
            <a:spcBef>
              <a:spcPct val="0"/>
            </a:spcBef>
            <a:spcAft>
              <a:spcPts val="1200"/>
            </a:spcAft>
            <a:buNone/>
          </a:pPr>
          <a:r>
            <a:rPr lang="en-US" sz="2700" b="1" kern="1200" dirty="0">
              <a:solidFill>
                <a:schemeClr val="accent1"/>
              </a:solidFill>
              <a:latin typeface="Helvetica" panose="020B0604020202020204" pitchFamily="34" charset="0"/>
              <a:cs typeface="Helvetica" panose="020B0604020202020204" pitchFamily="34" charset="0"/>
            </a:rPr>
            <a:t>“Who you are”</a:t>
          </a:r>
        </a:p>
        <a:p>
          <a:pPr marL="228600" lvl="1" indent="-228600" algn="l" defTabSz="1200150">
            <a:lnSpc>
              <a:spcPct val="90000"/>
            </a:lnSpc>
            <a:spcBef>
              <a:spcPct val="0"/>
            </a:spcBef>
            <a:spcAft>
              <a:spcPts val="1200"/>
            </a:spcAft>
            <a:buChar char="•"/>
          </a:pPr>
          <a:r>
            <a:rPr lang="en-US" sz="2700" kern="1200" dirty="0">
              <a:latin typeface="Helvetica" panose="020B0604020202020204" pitchFamily="34" charset="0"/>
              <a:cs typeface="Helvetica" panose="020B0604020202020204" pitchFamily="34" charset="0"/>
            </a:rPr>
            <a:t>Integrity</a:t>
          </a:r>
        </a:p>
        <a:p>
          <a:pPr marL="228600" lvl="1" indent="-228600" algn="l" defTabSz="1200150">
            <a:lnSpc>
              <a:spcPct val="90000"/>
            </a:lnSpc>
            <a:spcBef>
              <a:spcPct val="0"/>
            </a:spcBef>
            <a:spcAft>
              <a:spcPts val="1200"/>
            </a:spcAft>
            <a:buChar char="•"/>
          </a:pPr>
          <a:r>
            <a:rPr lang="en-US" sz="2700" kern="1200" dirty="0">
              <a:latin typeface="Helvetica" panose="020B0604020202020204" pitchFamily="34" charset="0"/>
              <a:cs typeface="Helvetica" panose="020B0604020202020204" pitchFamily="34" charset="0"/>
            </a:rPr>
            <a:t>Maturity</a:t>
          </a:r>
        </a:p>
        <a:p>
          <a:pPr marL="228600" lvl="1" indent="-228600" algn="l" defTabSz="1200150">
            <a:lnSpc>
              <a:spcPct val="90000"/>
            </a:lnSpc>
            <a:spcBef>
              <a:spcPct val="0"/>
            </a:spcBef>
            <a:spcAft>
              <a:spcPts val="1200"/>
            </a:spcAft>
            <a:buChar char="•"/>
          </a:pPr>
          <a:r>
            <a:rPr lang="en-US" sz="2700" kern="1200" dirty="0">
              <a:latin typeface="Helvetica" panose="020B0604020202020204" pitchFamily="34" charset="0"/>
              <a:cs typeface="Helvetica" panose="020B0604020202020204" pitchFamily="34" charset="0"/>
            </a:rPr>
            <a:t>Abundance Mentality</a:t>
          </a:r>
        </a:p>
      </dsp:txBody>
      <dsp:txXfrm>
        <a:off x="4821341" y="845712"/>
        <a:ext cx="3324777" cy="3324782"/>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DFAE6B-72B2-6D44-8E81-B4E04345A2F1}" type="datetimeFigureOut">
              <a:rPr lang="en-US" smtClean="0"/>
              <a:t>8/12/2022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55FF94-E0B0-5542-BF5E-4E07D270CFE3}" type="slidenum">
              <a:rPr lang="en-US" smtClean="0"/>
              <a:t>‹#›</a:t>
            </a:fld>
            <a:endParaRPr lang="en-US" dirty="0"/>
          </a:p>
        </p:txBody>
      </p:sp>
    </p:spTree>
    <p:extLst>
      <p:ext uri="{BB962C8B-B14F-4D97-AF65-F5344CB8AC3E}">
        <p14:creationId xmlns:p14="http://schemas.microsoft.com/office/powerpoint/2010/main" val="2997541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SAY: </a:t>
            </a:r>
            <a:r>
              <a:rPr lang="en-US" sz="1200" kern="1200" dirty="0">
                <a:solidFill>
                  <a:schemeClr val="tx1"/>
                </a:solidFill>
                <a:effectLst/>
                <a:latin typeface="+mn-lt"/>
                <a:ea typeface="+mn-ea"/>
                <a:cs typeface="+mn-cs"/>
              </a:rPr>
              <a:t>Welcome to our discussion today on building trust. </a:t>
            </a:r>
          </a:p>
          <a:p>
            <a:r>
              <a:rPr lang="en-US" sz="1200" kern="1200" dirty="0">
                <a:solidFill>
                  <a:schemeClr val="tx1"/>
                </a:solidFill>
                <a:effectLst/>
                <a:latin typeface="+mn-lt"/>
                <a:ea typeface="+mn-ea"/>
                <a:cs typeface="+mn-cs"/>
              </a:rPr>
              <a:t>[Describe your reason for choosing this topic].</a:t>
            </a:r>
          </a:p>
          <a:p>
            <a:r>
              <a:rPr lang="en-US" sz="1200" kern="1200" dirty="0">
                <a:solidFill>
                  <a:schemeClr val="tx1"/>
                </a:solidFill>
                <a:effectLst/>
                <a:latin typeface="+mn-lt"/>
                <a:ea typeface="+mn-ea"/>
                <a:cs typeface="+mn-cs"/>
              </a:rPr>
              <a:t>I will present information and then we will discuss and make decisions on each of the covered topics.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issues come up that are not directly related to the topic, we will keep track of them on the “parking lot”.  Whoever brings up the issue or question is responsible for writing it on the easel pad/white board.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DO: </a:t>
            </a:r>
            <a:r>
              <a:rPr lang="en-US" sz="1200" kern="1200" dirty="0">
                <a:solidFill>
                  <a:schemeClr val="tx1"/>
                </a:solidFill>
                <a:effectLst/>
                <a:latin typeface="+mn-lt"/>
                <a:ea typeface="+mn-ea"/>
                <a:cs typeface="+mn-cs"/>
              </a:rPr>
              <a:t>Point out Parking Lot [white board or easel pad].</a:t>
            </a:r>
          </a:p>
          <a:p>
            <a:endParaRPr lang="en-US" dirty="0"/>
          </a:p>
        </p:txBody>
      </p:sp>
      <p:sp>
        <p:nvSpPr>
          <p:cNvPr id="4" name="Slide Number Placeholder 3"/>
          <p:cNvSpPr>
            <a:spLocks noGrp="1"/>
          </p:cNvSpPr>
          <p:nvPr>
            <p:ph type="sldNum" sz="quarter" idx="5"/>
          </p:nvPr>
        </p:nvSpPr>
        <p:spPr/>
        <p:txBody>
          <a:bodyPr/>
          <a:lstStyle/>
          <a:p>
            <a:fld id="{CD55FF94-E0B0-5542-BF5E-4E07D270CFE3}" type="slidenum">
              <a:rPr lang="en-US" smtClean="0"/>
              <a:t>1</a:t>
            </a:fld>
            <a:endParaRPr lang="en-US" dirty="0"/>
          </a:p>
        </p:txBody>
      </p:sp>
    </p:spTree>
    <p:extLst>
      <p:ext uri="{BB962C8B-B14F-4D97-AF65-F5344CB8AC3E}">
        <p14:creationId xmlns:p14="http://schemas.microsoft.com/office/powerpoint/2010/main" val="144515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a:solidFill>
                  <a:schemeClr val="tx1"/>
                </a:solidFill>
                <a:effectLst/>
                <a:latin typeface="+mn-lt"/>
                <a:ea typeface="+mn-ea"/>
                <a:cs typeface="+mn-cs"/>
              </a:rPr>
              <a:t>Let’s talk about these results.  Our greatest strengths are in [name category] and are [list the top 3 or 4].</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Our greatest challenges are in [name category] and are [list the top 3 or 4].</a:t>
            </a:r>
            <a:endParaRPr lang="en-US" b="1" dirty="0"/>
          </a:p>
          <a:p>
            <a:endParaRPr lang="en-US" dirty="0"/>
          </a:p>
          <a:p>
            <a:r>
              <a:rPr lang="en-US" b="1" dirty="0"/>
              <a:t>ASK: </a:t>
            </a:r>
            <a:r>
              <a:rPr lang="en-US" sz="1200" kern="1200" dirty="0">
                <a:solidFill>
                  <a:schemeClr val="tx1"/>
                </a:solidFill>
                <a:effectLst/>
                <a:latin typeface="+mn-lt"/>
                <a:ea typeface="+mn-ea"/>
                <a:cs typeface="+mn-cs"/>
              </a:rPr>
              <a:t>Do we agree with the feedback we provided?  Are we missing something?</a:t>
            </a:r>
          </a:p>
          <a:p>
            <a:r>
              <a:rPr lang="en-US" sz="1200" kern="1200" dirty="0">
                <a:solidFill>
                  <a:schemeClr val="tx1"/>
                </a:solidFill>
                <a:effectLst/>
                <a:latin typeface="+mn-lt"/>
                <a:ea typeface="+mn-ea"/>
                <a:cs typeface="+mn-cs"/>
              </a:rPr>
              <a:t>Is this the feedback our team would provide?</a:t>
            </a:r>
            <a:endParaRPr lang="en-US" dirty="0"/>
          </a:p>
          <a:p>
            <a:endParaRPr lang="en-US" dirty="0"/>
          </a:p>
          <a:p>
            <a:r>
              <a:rPr lang="en-US" b="1" dirty="0"/>
              <a:t>DO: </a:t>
            </a:r>
            <a:r>
              <a:rPr lang="en-US" sz="1200" kern="1200" dirty="0">
                <a:solidFill>
                  <a:schemeClr val="tx1"/>
                </a:solidFill>
                <a:effectLst/>
                <a:latin typeface="+mn-lt"/>
                <a:ea typeface="+mn-ea"/>
                <a:cs typeface="+mn-cs"/>
              </a:rPr>
              <a:t>Facilitate a conversation on the team’s strengths and challenges for about 5 minutes.   You are looking for honesty – a trust building behavior.  Describe what you see in the team and in their team’s reactions. </a:t>
            </a:r>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10</a:t>
            </a:fld>
            <a:endParaRPr lang="en-US" dirty="0"/>
          </a:p>
        </p:txBody>
      </p:sp>
    </p:spTree>
    <p:extLst>
      <p:ext uri="{BB962C8B-B14F-4D97-AF65-F5344CB8AC3E}">
        <p14:creationId xmlns:p14="http://schemas.microsoft.com/office/powerpoint/2010/main" val="2083777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 </a:t>
            </a:r>
            <a:r>
              <a:rPr lang="en-US" sz="1200" kern="1200" dirty="0">
                <a:solidFill>
                  <a:schemeClr val="tx1"/>
                </a:solidFill>
                <a:effectLst/>
                <a:latin typeface="+mn-lt"/>
                <a:ea typeface="+mn-ea"/>
                <a:cs typeface="+mn-cs"/>
              </a:rPr>
              <a:t>Handout the action plan. </a:t>
            </a:r>
            <a:endParaRPr lang="en-US" b="1" dirty="0"/>
          </a:p>
          <a:p>
            <a:endParaRPr lang="en-US" dirty="0"/>
          </a:p>
          <a:p>
            <a:r>
              <a:rPr lang="en-US" b="1" dirty="0"/>
              <a:t>SAY: </a:t>
            </a:r>
            <a:r>
              <a:rPr lang="en-US" sz="1200" kern="1200" dirty="0">
                <a:solidFill>
                  <a:schemeClr val="tx1"/>
                </a:solidFill>
                <a:effectLst/>
                <a:latin typeface="+mn-lt"/>
                <a:ea typeface="+mn-ea"/>
                <a:cs typeface="+mn-cs"/>
              </a:rPr>
              <a:t>So, let’s talk about next steps and put what we discussed into action. </a:t>
            </a:r>
            <a:endParaRPr lang="en-US" b="1" dirty="0"/>
          </a:p>
          <a:p>
            <a:endParaRPr lang="en-US" b="1" dirty="0"/>
          </a:p>
          <a:p>
            <a:r>
              <a:rPr lang="en-US" b="1" dirty="0"/>
              <a:t>DO: </a:t>
            </a:r>
            <a:r>
              <a:rPr lang="en-US" sz="1200" kern="1200" dirty="0">
                <a:solidFill>
                  <a:schemeClr val="tx1"/>
                </a:solidFill>
                <a:effectLst/>
                <a:latin typeface="+mn-lt"/>
                <a:ea typeface="+mn-ea"/>
                <a:cs typeface="+mn-cs"/>
              </a:rPr>
              <a:t>Complete the action items with the team, assigning timing and accountabilities.</a:t>
            </a:r>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11</a:t>
            </a:fld>
            <a:endParaRPr lang="en-US" dirty="0"/>
          </a:p>
        </p:txBody>
      </p:sp>
    </p:spTree>
    <p:extLst>
      <p:ext uri="{BB962C8B-B14F-4D97-AF65-F5344CB8AC3E}">
        <p14:creationId xmlns:p14="http://schemas.microsoft.com/office/powerpoint/2010/main" val="2563080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a:solidFill>
                  <a:schemeClr val="tx1"/>
                </a:solidFill>
                <a:effectLst/>
                <a:latin typeface="+mn-lt"/>
                <a:ea typeface="+mn-ea"/>
                <a:cs typeface="+mn-cs"/>
              </a:rPr>
              <a:t>We will start implementing these changes now.</a:t>
            </a:r>
            <a:endParaRPr lang="en-US" b="1" dirty="0"/>
          </a:p>
          <a:p>
            <a:endParaRPr lang="en-US" dirty="0"/>
          </a:p>
          <a:p>
            <a:r>
              <a:rPr lang="en-US" b="1" dirty="0"/>
              <a:t>ASK: </a:t>
            </a:r>
            <a:r>
              <a:rPr lang="en-US" sz="1200" kern="1200" dirty="0">
                <a:solidFill>
                  <a:schemeClr val="tx1"/>
                </a:solidFill>
                <a:effectLst/>
                <a:latin typeface="+mn-lt"/>
                <a:ea typeface="+mn-ea"/>
                <a:cs typeface="+mn-cs"/>
              </a:rPr>
              <a:t>How will we talk to our teams about this discussion and our action plan?</a:t>
            </a:r>
            <a:endParaRPr lang="en-US" b="1" dirty="0"/>
          </a:p>
          <a:p>
            <a:endParaRPr lang="en-US" dirty="0"/>
          </a:p>
          <a:p>
            <a:r>
              <a:rPr lang="en-US" b="1" dirty="0"/>
              <a:t>SAY: </a:t>
            </a:r>
            <a:r>
              <a:rPr lang="en-US" sz="1200" kern="1200" dirty="0">
                <a:solidFill>
                  <a:schemeClr val="tx1"/>
                </a:solidFill>
                <a:effectLst/>
                <a:latin typeface="+mn-lt"/>
                <a:ea typeface="+mn-ea"/>
                <a:cs typeface="+mn-cs"/>
              </a:rPr>
              <a:t>I’ll send out the action plan after the meeting and put the topic on our meeting agendas.</a:t>
            </a:r>
            <a:endParaRPr lang="en-US" dirty="0"/>
          </a:p>
        </p:txBody>
      </p:sp>
      <p:sp>
        <p:nvSpPr>
          <p:cNvPr id="4" name="Slide Number Placeholder 3"/>
          <p:cNvSpPr>
            <a:spLocks noGrp="1"/>
          </p:cNvSpPr>
          <p:nvPr>
            <p:ph type="sldNum" sz="quarter" idx="5"/>
          </p:nvPr>
        </p:nvSpPr>
        <p:spPr/>
        <p:txBody>
          <a:bodyPr/>
          <a:lstStyle/>
          <a:p>
            <a:fld id="{CD55FF94-E0B0-5542-BF5E-4E07D270CFE3}" type="slidenum">
              <a:rPr lang="en-US" smtClean="0"/>
              <a:t>12</a:t>
            </a:fld>
            <a:endParaRPr lang="en-US" dirty="0"/>
          </a:p>
        </p:txBody>
      </p:sp>
    </p:spTree>
    <p:extLst>
      <p:ext uri="{BB962C8B-B14F-4D97-AF65-F5344CB8AC3E}">
        <p14:creationId xmlns:p14="http://schemas.microsoft.com/office/powerpoint/2010/main" val="2008140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b="0" kern="1200" dirty="0">
                <a:solidFill>
                  <a:schemeClr val="tx1"/>
                </a:solidFill>
                <a:effectLst/>
                <a:latin typeface="+mn-lt"/>
                <a:ea typeface="+mn-ea"/>
                <a:cs typeface="+mn-cs"/>
              </a:rPr>
              <a:t>H</a:t>
            </a:r>
            <a:r>
              <a:rPr lang="en-US" sz="1200" kern="1200" dirty="0">
                <a:solidFill>
                  <a:schemeClr val="tx1"/>
                </a:solidFill>
                <a:effectLst/>
                <a:latin typeface="+mn-lt"/>
                <a:ea typeface="+mn-ea"/>
                <a:cs typeface="+mn-cs"/>
              </a:rPr>
              <a:t>ere is a reminder about the resources available to support you in the work.</a:t>
            </a:r>
          </a:p>
          <a:p>
            <a:r>
              <a:rPr lang="en-US" sz="1200" kern="1200" dirty="0">
                <a:solidFill>
                  <a:schemeClr val="tx1"/>
                </a:solidFill>
                <a:effectLst/>
                <a:latin typeface="+mn-lt"/>
                <a:ea typeface="+mn-ea"/>
                <a:cs typeface="+mn-cs"/>
              </a:rPr>
              <a:t>Thank you for your honesty, ideas and willingness to move into action. </a:t>
            </a:r>
            <a:endParaRPr lang="en-US" b="1" dirty="0"/>
          </a:p>
          <a:p>
            <a:endParaRPr lang="en-US"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13</a:t>
            </a:fld>
            <a:endParaRPr lang="en-US" dirty="0"/>
          </a:p>
        </p:txBody>
      </p:sp>
    </p:spTree>
    <p:extLst>
      <p:ext uri="{BB962C8B-B14F-4D97-AF65-F5344CB8AC3E}">
        <p14:creationId xmlns:p14="http://schemas.microsoft.com/office/powerpoint/2010/main" val="1887717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a:solidFill>
                  <a:schemeClr val="tx1"/>
                </a:solidFill>
                <a:effectLst/>
                <a:latin typeface="+mn-lt"/>
                <a:ea typeface="+mn-ea"/>
                <a:cs typeface="+mn-cs"/>
              </a:rPr>
              <a:t>The overall purpose of this session is to identify ways to improve trust in our business unit and create an action plan that we will use across our departments.</a:t>
            </a:r>
          </a:p>
          <a:p>
            <a:r>
              <a:rPr lang="en-US" sz="1200" kern="1200" dirty="0">
                <a:solidFill>
                  <a:schemeClr val="tx1"/>
                </a:solidFill>
                <a:effectLst/>
                <a:latin typeface="+mn-lt"/>
                <a:ea typeface="+mn-ea"/>
                <a:cs typeface="+mn-cs"/>
              </a:rPr>
              <a:t>[Paraphrase slide content].</a:t>
            </a:r>
            <a:endParaRPr lang="en-US" b="1" dirty="0"/>
          </a:p>
          <a:p>
            <a:endParaRPr lang="en-US" dirty="0"/>
          </a:p>
          <a:p>
            <a:r>
              <a:rPr lang="en-US" b="1" dirty="0"/>
              <a:t>ASK: </a:t>
            </a:r>
            <a:r>
              <a:rPr lang="en-US" sz="1200" kern="1200" dirty="0">
                <a:solidFill>
                  <a:schemeClr val="tx1"/>
                </a:solidFill>
                <a:effectLst/>
                <a:latin typeface="+mn-lt"/>
                <a:ea typeface="+mn-ea"/>
                <a:cs typeface="+mn-cs"/>
              </a:rPr>
              <a:t>Are there any questions?</a:t>
            </a:r>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2</a:t>
            </a:fld>
            <a:endParaRPr lang="en-US" dirty="0"/>
          </a:p>
        </p:txBody>
      </p:sp>
    </p:spTree>
    <p:extLst>
      <p:ext uri="{BB962C8B-B14F-4D97-AF65-F5344CB8AC3E}">
        <p14:creationId xmlns:p14="http://schemas.microsoft.com/office/powerpoint/2010/main" val="4262136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a:solidFill>
                  <a:schemeClr val="tx1"/>
                </a:solidFill>
                <a:effectLst/>
                <a:latin typeface="+mn-lt"/>
                <a:ea typeface="+mn-ea"/>
                <a:cs typeface="+mn-cs"/>
              </a:rPr>
              <a:t>Here are the specific topics we will cover.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[Review slide content].</a:t>
            </a:r>
          </a:p>
          <a:p>
            <a:endParaRPr lang="en-US" b="1" dirty="0"/>
          </a:p>
          <a:p>
            <a:endParaRPr lang="en-US" dirty="0"/>
          </a:p>
          <a:p>
            <a:r>
              <a:rPr lang="en-US" b="1" dirty="0"/>
              <a:t>ASK: </a:t>
            </a:r>
            <a:r>
              <a:rPr lang="en-US" sz="1200" kern="1200" dirty="0">
                <a:solidFill>
                  <a:schemeClr val="tx1"/>
                </a:solidFill>
                <a:effectLst/>
                <a:latin typeface="+mn-lt"/>
                <a:ea typeface="+mn-ea"/>
                <a:cs typeface="+mn-cs"/>
              </a:rPr>
              <a:t>Are there other topics or specific needs you would like to discuss in this discussion on trust?</a:t>
            </a:r>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3</a:t>
            </a:fld>
            <a:endParaRPr lang="en-US" dirty="0"/>
          </a:p>
        </p:txBody>
      </p:sp>
    </p:spTree>
    <p:extLst>
      <p:ext uri="{BB962C8B-B14F-4D97-AF65-F5344CB8AC3E}">
        <p14:creationId xmlns:p14="http://schemas.microsoft.com/office/powerpoint/2010/main" val="671636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a:solidFill>
                  <a:schemeClr val="tx1"/>
                </a:solidFill>
                <a:effectLst/>
                <a:latin typeface="+mn-lt"/>
                <a:ea typeface="+mn-ea"/>
                <a:cs typeface="+mn-cs"/>
              </a:rPr>
              <a:t>Trust is [Read slide].  </a:t>
            </a:r>
          </a:p>
          <a:p>
            <a:r>
              <a:rPr lang="en-US" sz="1200" kern="1200" dirty="0">
                <a:solidFill>
                  <a:schemeClr val="tx1"/>
                </a:solidFill>
                <a:effectLst/>
                <a:latin typeface="+mn-lt"/>
                <a:ea typeface="+mn-ea"/>
                <a:cs typeface="+mn-cs"/>
              </a:rPr>
              <a:t>Trust is based on the consistent behaviors of others and of ourselves.  Through these behaviors, I learn to trust others to do something positive or negative.  For example, if an employee comes in late  two Mondays in a row, I may trust that she will come in late next Monday.</a:t>
            </a:r>
            <a:endParaRPr lang="en-US" b="1" dirty="0"/>
          </a:p>
          <a:p>
            <a:endParaRPr lang="en-US" dirty="0"/>
          </a:p>
          <a:p>
            <a:r>
              <a:rPr lang="en-US" b="1" dirty="0"/>
              <a:t>ASK: </a:t>
            </a:r>
            <a:r>
              <a:rPr lang="en-US" sz="1200" kern="1200" dirty="0">
                <a:solidFill>
                  <a:schemeClr val="tx1"/>
                </a:solidFill>
                <a:effectLst/>
                <a:latin typeface="+mn-lt"/>
                <a:ea typeface="+mn-ea"/>
                <a:cs typeface="+mn-cs"/>
              </a:rPr>
              <a:t>What are your reactions to this definition?</a:t>
            </a:r>
          </a:p>
          <a:p>
            <a:r>
              <a:rPr lang="en-US" sz="1200" kern="1200" dirty="0">
                <a:solidFill>
                  <a:schemeClr val="tx1"/>
                </a:solidFill>
                <a:effectLst/>
                <a:latin typeface="+mn-lt"/>
                <a:ea typeface="+mn-ea"/>
                <a:cs typeface="+mn-cs"/>
              </a:rPr>
              <a:t>Do you have other definitions you use?</a:t>
            </a:r>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4</a:t>
            </a:fld>
            <a:endParaRPr lang="en-US" dirty="0"/>
          </a:p>
        </p:txBody>
      </p:sp>
    </p:spTree>
    <p:extLst>
      <p:ext uri="{BB962C8B-B14F-4D97-AF65-F5344CB8AC3E}">
        <p14:creationId xmlns:p14="http://schemas.microsoft.com/office/powerpoint/2010/main" val="3174002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a:solidFill>
                  <a:schemeClr val="tx1"/>
                </a:solidFill>
                <a:effectLst/>
                <a:latin typeface="+mn-lt"/>
                <a:ea typeface="+mn-ea"/>
                <a:cs typeface="+mn-cs"/>
              </a:rPr>
              <a:t>We know trust is powerful and don’t always think about why we need it in our lives and at work.</a:t>
            </a:r>
          </a:p>
          <a:p>
            <a:r>
              <a:rPr lang="en-US" sz="1200" kern="1200" dirty="0">
                <a:solidFill>
                  <a:schemeClr val="tx1"/>
                </a:solidFill>
                <a:effectLst/>
                <a:latin typeface="+mn-lt"/>
                <a:ea typeface="+mn-ea"/>
                <a:cs typeface="+mn-cs"/>
              </a:rPr>
              <a:t>[Paraphrase slide items].</a:t>
            </a:r>
          </a:p>
          <a:p>
            <a:r>
              <a:rPr lang="en-US" sz="1200" kern="1200" dirty="0">
                <a:solidFill>
                  <a:schemeClr val="tx1"/>
                </a:solidFill>
                <a:effectLst/>
                <a:latin typeface="+mn-lt"/>
                <a:ea typeface="+mn-ea"/>
                <a:cs typeface="+mn-cs"/>
              </a:rPr>
              <a:t>[Provide an example of how trust or a lack of it has impacted you at work].</a:t>
            </a:r>
            <a:endParaRPr lang="en-US" b="1" dirty="0"/>
          </a:p>
          <a:p>
            <a:endParaRPr lang="en-US" dirty="0"/>
          </a:p>
          <a:p>
            <a:r>
              <a:rPr lang="en-US" b="1" dirty="0"/>
              <a:t>ASK: </a:t>
            </a:r>
            <a:r>
              <a:rPr lang="en-US" sz="1200" kern="1200" dirty="0">
                <a:solidFill>
                  <a:schemeClr val="tx1"/>
                </a:solidFill>
                <a:effectLst/>
                <a:latin typeface="+mn-lt"/>
                <a:ea typeface="+mn-ea"/>
                <a:cs typeface="+mn-cs"/>
              </a:rPr>
              <a:t>What examples to you have about the impact of trust?</a:t>
            </a:r>
          </a:p>
          <a:p>
            <a:r>
              <a:rPr lang="en-US" sz="1200" kern="1200" dirty="0">
                <a:solidFill>
                  <a:schemeClr val="tx1"/>
                </a:solidFill>
                <a:effectLst/>
                <a:latin typeface="+mn-lt"/>
                <a:ea typeface="+mn-ea"/>
                <a:cs typeface="+mn-cs"/>
              </a:rPr>
              <a:t>[Ensure you have at least two people provide examples].</a:t>
            </a:r>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5</a:t>
            </a:fld>
            <a:endParaRPr lang="en-US" dirty="0"/>
          </a:p>
        </p:txBody>
      </p:sp>
    </p:spTree>
    <p:extLst>
      <p:ext uri="{BB962C8B-B14F-4D97-AF65-F5344CB8AC3E}">
        <p14:creationId xmlns:p14="http://schemas.microsoft.com/office/powerpoint/2010/main" val="559037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a:solidFill>
                  <a:schemeClr val="tx1"/>
                </a:solidFill>
                <a:effectLst/>
                <a:latin typeface="+mn-lt"/>
                <a:ea typeface="+mn-ea"/>
                <a:cs typeface="+mn-cs"/>
              </a:rPr>
              <a:t>Let’s talk about the article we read, “The Speed of Trust.” </a:t>
            </a:r>
            <a:endParaRPr lang="en-US" b="1" dirty="0"/>
          </a:p>
          <a:p>
            <a:endParaRPr lang="en-US" dirty="0"/>
          </a:p>
          <a:p>
            <a:r>
              <a:rPr lang="en-US" b="1" dirty="0"/>
              <a:t>ASK: </a:t>
            </a:r>
            <a:r>
              <a:rPr lang="en-US" sz="1200" kern="1200" dirty="0">
                <a:solidFill>
                  <a:schemeClr val="tx1"/>
                </a:solidFill>
                <a:effectLst/>
                <a:latin typeface="+mn-lt"/>
                <a:ea typeface="+mn-ea"/>
                <a:cs typeface="+mn-cs"/>
              </a:rPr>
              <a:t>What are our answers to these questions?</a:t>
            </a:r>
            <a:endParaRPr lang="en-US" dirty="0"/>
          </a:p>
          <a:p>
            <a:endParaRPr lang="en-US" b="1" dirty="0"/>
          </a:p>
          <a:p>
            <a:r>
              <a:rPr lang="en-US" b="1" dirty="0"/>
              <a:t>DO: </a:t>
            </a:r>
            <a:r>
              <a:rPr lang="en-US" sz="1200" kern="1200" dirty="0">
                <a:solidFill>
                  <a:schemeClr val="tx1"/>
                </a:solidFill>
                <a:effectLst/>
                <a:latin typeface="+mn-lt"/>
                <a:ea typeface="+mn-ea"/>
                <a:cs typeface="+mn-cs"/>
              </a:rPr>
              <a:t>Facilitate a conversation for about 5 minutes.  Don’t settle for the first few answers given.  You are looking for honesty – a trust building behavior.</a:t>
            </a:r>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6</a:t>
            </a:fld>
            <a:endParaRPr lang="en-US" dirty="0"/>
          </a:p>
        </p:txBody>
      </p:sp>
    </p:spTree>
    <p:extLst>
      <p:ext uri="{BB962C8B-B14F-4D97-AF65-F5344CB8AC3E}">
        <p14:creationId xmlns:p14="http://schemas.microsoft.com/office/powerpoint/2010/main" val="367151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a:solidFill>
                  <a:schemeClr val="tx1"/>
                </a:solidFill>
                <a:effectLst/>
                <a:latin typeface="+mn-lt"/>
                <a:ea typeface="+mn-ea"/>
                <a:cs typeface="+mn-cs"/>
              </a:rPr>
              <a:t>The first step in building trust is being honest about how we, as leaders, impact trust in our teams and to always remember how vulnerable we are when it comes to trust and having our trust broken.  </a:t>
            </a:r>
          </a:p>
          <a:p>
            <a:r>
              <a:rPr lang="en-US" sz="1200" kern="1200" dirty="0">
                <a:solidFill>
                  <a:schemeClr val="tx1"/>
                </a:solidFill>
                <a:effectLst/>
                <a:latin typeface="+mn-lt"/>
                <a:ea typeface="+mn-ea"/>
                <a:cs typeface="+mn-cs"/>
              </a:rPr>
              <a:t>Now let’s talk about how much trust there is in our business units.  This isn’t about right and wrong.  It is about being honest and vulnerable and doing what we can to ensure a trusting and successful organization.   </a:t>
            </a:r>
          </a:p>
          <a:p>
            <a:r>
              <a:rPr lang="en-US" sz="1200" kern="1200" dirty="0">
                <a:solidFill>
                  <a:schemeClr val="tx1"/>
                </a:solidFill>
                <a:effectLst/>
                <a:latin typeface="+mn-lt"/>
                <a:ea typeface="+mn-ea"/>
                <a:cs typeface="+mn-cs"/>
              </a:rPr>
              <a:t>[Read slide items].</a:t>
            </a:r>
            <a:endParaRPr lang="en-US" b="1" dirty="0"/>
          </a:p>
          <a:p>
            <a:endParaRPr lang="en-US" dirty="0"/>
          </a:p>
          <a:p>
            <a:r>
              <a:rPr lang="en-US" b="1" dirty="0"/>
              <a:t>ASK: </a:t>
            </a:r>
            <a:r>
              <a:rPr lang="en-US" sz="1200" kern="1200" dirty="0">
                <a:solidFill>
                  <a:schemeClr val="tx1"/>
                </a:solidFill>
                <a:effectLst/>
                <a:latin typeface="+mn-lt"/>
                <a:ea typeface="+mn-ea"/>
                <a:cs typeface="+mn-cs"/>
              </a:rPr>
              <a:t>Which of these items are we observing?  And, of course, which of the reverse are we seeing?</a:t>
            </a:r>
          </a:p>
          <a:p>
            <a:r>
              <a:rPr lang="en-US" sz="1200" kern="1200" dirty="0">
                <a:solidFill>
                  <a:schemeClr val="tx1"/>
                </a:solidFill>
                <a:effectLst/>
                <a:latin typeface="+mn-lt"/>
                <a:ea typeface="+mn-ea"/>
                <a:cs typeface="+mn-cs"/>
              </a:rPr>
              <a:t>Based on our answers, how would we rate trust in our teams? </a:t>
            </a:r>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7</a:t>
            </a:fld>
            <a:endParaRPr lang="en-US" dirty="0"/>
          </a:p>
        </p:txBody>
      </p:sp>
    </p:spTree>
    <p:extLst>
      <p:ext uri="{BB962C8B-B14F-4D97-AF65-F5344CB8AC3E}">
        <p14:creationId xmlns:p14="http://schemas.microsoft.com/office/powerpoint/2010/main" val="1769053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a:solidFill>
                  <a:schemeClr val="tx1"/>
                </a:solidFill>
                <a:effectLst/>
                <a:latin typeface="+mn-lt"/>
                <a:ea typeface="+mn-ea"/>
                <a:cs typeface="+mn-cs"/>
              </a:rPr>
              <a:t>Being trustworthy is about your character and your competence – who you are and what you do.  [Read items for each].  </a:t>
            </a:r>
          </a:p>
          <a:p>
            <a:r>
              <a:rPr lang="en-US" sz="1200" kern="1200" dirty="0">
                <a:solidFill>
                  <a:schemeClr val="tx1"/>
                </a:solidFill>
                <a:effectLst/>
                <a:latin typeface="+mn-lt"/>
                <a:ea typeface="+mn-ea"/>
                <a:cs typeface="+mn-cs"/>
              </a:rPr>
              <a:t>Here is an example:</a:t>
            </a:r>
          </a:p>
          <a:p>
            <a:pPr lvl="0"/>
            <a:r>
              <a:rPr lang="en-US" sz="1200" kern="1200" dirty="0">
                <a:solidFill>
                  <a:schemeClr val="tx1"/>
                </a:solidFill>
                <a:effectLst/>
                <a:latin typeface="+mn-lt"/>
                <a:ea typeface="+mn-ea"/>
                <a:cs typeface="+mn-cs"/>
              </a:rPr>
              <a:t>Individual comes in for an interview. They have what you’re looking for related to education, experience, and credentials. They are displaying- </a:t>
            </a:r>
            <a:r>
              <a:rPr lang="en-US" sz="1200" b="1" kern="1200" dirty="0">
                <a:solidFill>
                  <a:schemeClr val="tx1"/>
                </a:solidFill>
                <a:effectLst/>
                <a:latin typeface="+mn-lt"/>
                <a:ea typeface="+mn-ea"/>
                <a:cs typeface="+mn-cs"/>
              </a:rPr>
              <a:t>high competence</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While you walk them out, you notice that they cut in front of 3 patients to get into the elevator first.  This may show </a:t>
            </a:r>
            <a:r>
              <a:rPr lang="en-US" sz="1200" b="1" kern="1200" dirty="0">
                <a:solidFill>
                  <a:schemeClr val="tx1"/>
                </a:solidFill>
                <a:effectLst/>
                <a:latin typeface="+mn-lt"/>
                <a:ea typeface="+mn-ea"/>
                <a:cs typeface="+mn-cs"/>
              </a:rPr>
              <a:t>low character</a:t>
            </a:r>
            <a:r>
              <a:rPr lang="en-US" sz="1200" kern="1200" dirty="0">
                <a:solidFill>
                  <a:schemeClr val="tx1"/>
                </a:solidFill>
                <a:effectLst/>
                <a:latin typeface="+mn-lt"/>
                <a:ea typeface="+mn-ea"/>
                <a:cs typeface="+mn-cs"/>
              </a:rPr>
              <a:t> to you based on what your values are for yourself and the organization.</a:t>
            </a:r>
            <a:endParaRPr lang="en-US" b="1" dirty="0"/>
          </a:p>
          <a:p>
            <a:endParaRPr lang="en-US" dirty="0"/>
          </a:p>
          <a:p>
            <a:r>
              <a:rPr lang="en-US" b="1" dirty="0"/>
              <a:t>ASK: </a:t>
            </a:r>
            <a:r>
              <a:rPr lang="en-US" sz="1200" kern="1200" dirty="0">
                <a:solidFill>
                  <a:schemeClr val="tx1"/>
                </a:solidFill>
                <a:effectLst/>
                <a:latin typeface="+mn-lt"/>
                <a:ea typeface="+mn-ea"/>
                <a:cs typeface="+mn-cs"/>
              </a:rPr>
              <a:t>How are we demonstrating competence in our business unit? </a:t>
            </a:r>
          </a:p>
          <a:p>
            <a:r>
              <a:rPr lang="en-US" sz="1200" kern="1200" dirty="0">
                <a:solidFill>
                  <a:schemeClr val="tx1"/>
                </a:solidFill>
                <a:effectLst/>
                <a:latin typeface="+mn-lt"/>
                <a:ea typeface="+mn-ea"/>
                <a:cs typeface="+mn-cs"/>
              </a:rPr>
              <a:t>How are we demonstrating character in our business unit? </a:t>
            </a:r>
          </a:p>
          <a:p>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8</a:t>
            </a:fld>
            <a:endParaRPr lang="en-US" dirty="0"/>
          </a:p>
        </p:txBody>
      </p:sp>
    </p:spTree>
    <p:extLst>
      <p:ext uri="{BB962C8B-B14F-4D97-AF65-F5344CB8AC3E}">
        <p14:creationId xmlns:p14="http://schemas.microsoft.com/office/powerpoint/2010/main" val="1696916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SAY: </a:t>
            </a:r>
            <a:r>
              <a:rPr lang="en-US" sz="1200" kern="1200">
                <a:solidFill>
                  <a:schemeClr val="tx1"/>
                </a:solidFill>
                <a:effectLst/>
                <a:latin typeface="+mn-lt"/>
                <a:ea typeface="+mn-ea"/>
                <a:cs typeface="+mn-cs"/>
              </a:rPr>
              <a:t>Using your self-evaluation from The Speed of Trust</a:t>
            </a:r>
            <a:r>
              <a:rPr lang="en-US"/>
              <a:t> (Slide 6),</a:t>
            </a:r>
            <a:r>
              <a:rPr lang="en-US" sz="1200" kern="1200">
                <a:solidFill>
                  <a:schemeClr val="tx1"/>
                </a:solidFill>
                <a:effectLst/>
                <a:latin typeface="+mn-lt"/>
                <a:ea typeface="+mn-ea"/>
                <a:cs typeface="+mn-cs"/>
              </a:rPr>
              <a:t> let’s talk about our specific strengths and challenges.</a:t>
            </a:r>
            <a:r>
              <a:rPr lang="en-US"/>
              <a:t>  </a:t>
            </a:r>
            <a:endParaRPr lang="en-US" sz="1200" kern="1200" dirty="0">
              <a:solidFill>
                <a:schemeClr val="tx1"/>
              </a:solidFill>
              <a:effectLst/>
              <a:latin typeface="+mn-lt"/>
              <a:ea typeface="+mn-ea"/>
              <a:cs typeface="+mn-cs"/>
            </a:endParaRPr>
          </a:p>
          <a:p>
            <a:endParaRPr lang="en-US" b="1" dirty="0"/>
          </a:p>
          <a:p>
            <a:r>
              <a:rPr lang="en-US" b="1" dirty="0"/>
              <a:t>ASK: </a:t>
            </a:r>
            <a:r>
              <a:rPr lang="en-US" sz="1200" kern="1200" dirty="0">
                <a:solidFill>
                  <a:schemeClr val="tx1"/>
                </a:solidFill>
                <a:effectLst/>
                <a:latin typeface="+mn-lt"/>
                <a:ea typeface="+mn-ea"/>
                <a:cs typeface="+mn-cs"/>
              </a:rPr>
              <a:t>Ask the team to individually write on post it notes the top 3 trust behaviors the team does very well and the 3 behaviors the team needs to  work on.</a:t>
            </a:r>
            <a:endParaRPr lang="en-US" dirty="0"/>
          </a:p>
          <a:p>
            <a:endParaRPr lang="en-US" dirty="0"/>
          </a:p>
          <a:p>
            <a:r>
              <a:rPr lang="en-US" b="1" dirty="0"/>
              <a:t>DO: </a:t>
            </a:r>
            <a:r>
              <a:rPr lang="en-US" sz="1200" kern="1200" dirty="0">
                <a:solidFill>
                  <a:schemeClr val="tx1"/>
                </a:solidFill>
                <a:effectLst/>
                <a:latin typeface="+mn-lt"/>
                <a:ea typeface="+mn-ea"/>
                <a:cs typeface="+mn-cs"/>
              </a:rPr>
              <a:t>After about 5 minutes, gather the post it notes, read them, post them on the wall in Character, Commitment and Both columns.</a:t>
            </a:r>
            <a:endParaRPr lang="en-US" b="1" dirty="0"/>
          </a:p>
          <a:p>
            <a:r>
              <a:rPr lang="en-US" dirty="0"/>
              <a:t> </a:t>
            </a:r>
          </a:p>
        </p:txBody>
      </p:sp>
      <p:sp>
        <p:nvSpPr>
          <p:cNvPr id="4" name="Slide Number Placeholder 3"/>
          <p:cNvSpPr>
            <a:spLocks noGrp="1"/>
          </p:cNvSpPr>
          <p:nvPr>
            <p:ph type="sldNum" sz="quarter" idx="5"/>
          </p:nvPr>
        </p:nvSpPr>
        <p:spPr/>
        <p:txBody>
          <a:bodyPr/>
          <a:lstStyle/>
          <a:p>
            <a:fld id="{CD55FF94-E0B0-5542-BF5E-4E07D270CFE3}" type="slidenum">
              <a:rPr lang="en-US" smtClean="0"/>
              <a:t>9</a:t>
            </a:fld>
            <a:endParaRPr lang="en-US" dirty="0"/>
          </a:p>
        </p:txBody>
      </p:sp>
    </p:spTree>
    <p:extLst>
      <p:ext uri="{BB962C8B-B14F-4D97-AF65-F5344CB8AC3E}">
        <p14:creationId xmlns:p14="http://schemas.microsoft.com/office/powerpoint/2010/main" val="12777857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22FD673-08B5-7240-A063-6DE01C84078A}"/>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E191EE5-F460-4C42-9EB6-751B258BE70C}"/>
              </a:ext>
            </a:extLst>
          </p:cNvPr>
          <p:cNvSpPr>
            <a:spLocks noGrp="1"/>
          </p:cNvSpPr>
          <p:nvPr>
            <p:ph type="ctrTitle" hasCustomPrompt="1"/>
          </p:nvPr>
        </p:nvSpPr>
        <p:spPr>
          <a:xfrm>
            <a:off x="431800" y="2235200"/>
            <a:ext cx="8610600" cy="2611120"/>
          </a:xfrm>
        </p:spPr>
        <p:txBody>
          <a:bodyPr anchor="b"/>
          <a:lstStyle>
            <a:lvl1pPr algn="l">
              <a:defRPr sz="6000"/>
            </a:lvl1pPr>
          </a:lstStyle>
          <a:p>
            <a:r>
              <a:rPr lang="en-US" dirty="0"/>
              <a:t>Title Here</a:t>
            </a:r>
          </a:p>
        </p:txBody>
      </p:sp>
      <p:sp>
        <p:nvSpPr>
          <p:cNvPr id="3" name="Subtitle 2">
            <a:extLst>
              <a:ext uri="{FF2B5EF4-FFF2-40B4-BE49-F238E27FC236}">
                <a16:creationId xmlns:a16="http://schemas.microsoft.com/office/drawing/2014/main" id="{E0DF3F11-25B1-2243-9DB6-E36B61BC5A0C}"/>
              </a:ext>
            </a:extLst>
          </p:cNvPr>
          <p:cNvSpPr>
            <a:spLocks noGrp="1"/>
          </p:cNvSpPr>
          <p:nvPr>
            <p:ph type="subTitle" idx="1" hasCustomPrompt="1"/>
          </p:nvPr>
        </p:nvSpPr>
        <p:spPr>
          <a:xfrm>
            <a:off x="431800" y="5161280"/>
            <a:ext cx="8610600" cy="1106998"/>
          </a:xfrm>
        </p:spPr>
        <p:txBody>
          <a:bodyPr/>
          <a:lstStyle>
            <a:lvl1pPr marL="0" indent="0" algn="l">
              <a:buNone/>
              <a:defRPr sz="2500" b="1"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NAME / DATE</a:t>
            </a:r>
          </a:p>
        </p:txBody>
      </p:sp>
    </p:spTree>
    <p:custDataLst>
      <p:tags r:id="rId1"/>
    </p:custDataLst>
    <p:extLst>
      <p:ext uri="{BB962C8B-B14F-4D97-AF65-F5344CB8AC3E}">
        <p14:creationId xmlns:p14="http://schemas.microsoft.com/office/powerpoint/2010/main" val="769066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t Slide V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E546DD-C8AC-6F41-950A-8FF2213AACE1}"/>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a:xfrm>
            <a:off x="526774" y="365125"/>
            <a:ext cx="3335363" cy="1920875"/>
          </a:xfrm>
        </p:spPr>
        <p:txBody>
          <a:bodyPr/>
          <a:lstStyle>
            <a:lvl1pPr>
              <a:defRPr>
                <a:solidFill>
                  <a:schemeClr val="tx1"/>
                </a:solidFill>
              </a:defRPr>
            </a:lvl1pPr>
          </a:lstStyle>
          <a:p>
            <a:r>
              <a:rPr lang="en-US"/>
              <a:t>Click to edit Master title style</a:t>
            </a:r>
            <a:endParaRPr lang="en-US" dirty="0"/>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34" name="Text Placeholder 2">
            <a:extLst>
              <a:ext uri="{FF2B5EF4-FFF2-40B4-BE49-F238E27FC236}">
                <a16:creationId xmlns:a16="http://schemas.microsoft.com/office/drawing/2014/main" id="{B55F13D7-F935-894A-974E-F892FB1BAAB1}"/>
              </a:ext>
            </a:extLst>
          </p:cNvPr>
          <p:cNvSpPr>
            <a:spLocks noGrp="1"/>
          </p:cNvSpPr>
          <p:nvPr>
            <p:ph type="body" idx="19" hasCustomPrompt="1"/>
          </p:nvPr>
        </p:nvSpPr>
        <p:spPr>
          <a:xfrm>
            <a:off x="462628" y="4073040"/>
            <a:ext cx="3146893" cy="404192"/>
          </a:xfrm>
        </p:spPr>
        <p:txBody>
          <a:bodyPr anchor="t">
            <a:normAutofit/>
          </a:bodyPr>
          <a:lstStyle>
            <a:lvl1pPr marL="0" indent="0" algn="ctr">
              <a:buNone/>
              <a:defRPr sz="2200" b="1">
                <a:solidFill>
                  <a:srgbClr val="818EA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35" name="Text Placeholder 2">
            <a:extLst>
              <a:ext uri="{FF2B5EF4-FFF2-40B4-BE49-F238E27FC236}">
                <a16:creationId xmlns:a16="http://schemas.microsoft.com/office/drawing/2014/main" id="{7CF4EB40-5BD1-9B46-AF19-048072AE2C6C}"/>
              </a:ext>
            </a:extLst>
          </p:cNvPr>
          <p:cNvSpPr>
            <a:spLocks noGrp="1"/>
          </p:cNvSpPr>
          <p:nvPr>
            <p:ph type="body" idx="20" hasCustomPrompt="1"/>
          </p:nvPr>
        </p:nvSpPr>
        <p:spPr>
          <a:xfrm>
            <a:off x="735705" y="2512598"/>
            <a:ext cx="2600738" cy="1441173"/>
          </a:xfrm>
        </p:spPr>
        <p:txBody>
          <a:bodyPr anchor="b">
            <a:normAutofit/>
          </a:bodyPr>
          <a:lstStyle>
            <a:lvl1pPr marL="0" indent="0" algn="ctr">
              <a:buNone/>
              <a:defRPr sz="9000" b="1">
                <a:solidFill>
                  <a:srgbClr val="818EA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6" name="Text Placeholder 6">
            <a:extLst>
              <a:ext uri="{FF2B5EF4-FFF2-40B4-BE49-F238E27FC236}">
                <a16:creationId xmlns:a16="http://schemas.microsoft.com/office/drawing/2014/main" id="{61F71B07-37AC-2D4E-8FBA-915D2749F3C7}"/>
              </a:ext>
            </a:extLst>
          </p:cNvPr>
          <p:cNvSpPr>
            <a:spLocks noGrp="1"/>
          </p:cNvSpPr>
          <p:nvPr>
            <p:ph type="body" sz="quarter" idx="21" hasCustomPrompt="1"/>
          </p:nvPr>
        </p:nvSpPr>
        <p:spPr>
          <a:xfrm>
            <a:off x="463206" y="4589256"/>
            <a:ext cx="3146425" cy="1404937"/>
          </a:xfrm>
        </p:spPr>
        <p:txBody>
          <a:bodyPr>
            <a:normAutofit/>
          </a:bodyPr>
          <a:lstStyle>
            <a:lvl1pPr marL="0" indent="0" algn="ctr">
              <a:buNone/>
              <a:defRPr sz="1400">
                <a:solidFill>
                  <a:srgbClr val="818EA8"/>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37" name="Text Placeholder 2">
            <a:extLst>
              <a:ext uri="{FF2B5EF4-FFF2-40B4-BE49-F238E27FC236}">
                <a16:creationId xmlns:a16="http://schemas.microsoft.com/office/drawing/2014/main" id="{07223D38-7522-7F4A-8C79-B98FD9387B1A}"/>
              </a:ext>
            </a:extLst>
          </p:cNvPr>
          <p:cNvSpPr>
            <a:spLocks noGrp="1"/>
          </p:cNvSpPr>
          <p:nvPr>
            <p:ph type="body" idx="15" hasCustomPrompt="1"/>
          </p:nvPr>
        </p:nvSpPr>
        <p:spPr>
          <a:xfrm>
            <a:off x="8602999" y="4079667"/>
            <a:ext cx="3146893" cy="404192"/>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38" name="Text Placeholder 2">
            <a:extLst>
              <a:ext uri="{FF2B5EF4-FFF2-40B4-BE49-F238E27FC236}">
                <a16:creationId xmlns:a16="http://schemas.microsoft.com/office/drawing/2014/main" id="{296807F7-0C35-494B-B47D-CB00A1D90C68}"/>
              </a:ext>
            </a:extLst>
          </p:cNvPr>
          <p:cNvSpPr>
            <a:spLocks noGrp="1"/>
          </p:cNvSpPr>
          <p:nvPr>
            <p:ph type="body" idx="16" hasCustomPrompt="1"/>
          </p:nvPr>
        </p:nvSpPr>
        <p:spPr>
          <a:xfrm>
            <a:off x="8876076" y="2519225"/>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9" name="Text Placeholder 2">
            <a:extLst>
              <a:ext uri="{FF2B5EF4-FFF2-40B4-BE49-F238E27FC236}">
                <a16:creationId xmlns:a16="http://schemas.microsoft.com/office/drawing/2014/main" id="{E6D506E8-5927-2C46-95AD-85CD637F803A}"/>
              </a:ext>
            </a:extLst>
          </p:cNvPr>
          <p:cNvSpPr>
            <a:spLocks noGrp="1"/>
          </p:cNvSpPr>
          <p:nvPr>
            <p:ph type="body" idx="17" hasCustomPrompt="1"/>
          </p:nvPr>
        </p:nvSpPr>
        <p:spPr>
          <a:xfrm>
            <a:off x="4508949" y="4079667"/>
            <a:ext cx="3146893" cy="404192"/>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0" name="Text Placeholder 2">
            <a:extLst>
              <a:ext uri="{FF2B5EF4-FFF2-40B4-BE49-F238E27FC236}">
                <a16:creationId xmlns:a16="http://schemas.microsoft.com/office/drawing/2014/main" id="{3A4FE24B-9EA4-A14A-84F9-756A3E076065}"/>
              </a:ext>
            </a:extLst>
          </p:cNvPr>
          <p:cNvSpPr>
            <a:spLocks noGrp="1"/>
          </p:cNvSpPr>
          <p:nvPr>
            <p:ph type="body" idx="18" hasCustomPrompt="1"/>
          </p:nvPr>
        </p:nvSpPr>
        <p:spPr>
          <a:xfrm>
            <a:off x="4782026" y="2519225"/>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41" name="Text Placeholder 6">
            <a:extLst>
              <a:ext uri="{FF2B5EF4-FFF2-40B4-BE49-F238E27FC236}">
                <a16:creationId xmlns:a16="http://schemas.microsoft.com/office/drawing/2014/main" id="{0618A7B0-F8B0-794D-BD42-13CCC6B327EB}"/>
              </a:ext>
            </a:extLst>
          </p:cNvPr>
          <p:cNvSpPr>
            <a:spLocks noGrp="1"/>
          </p:cNvSpPr>
          <p:nvPr>
            <p:ph type="body" sz="quarter" idx="22" hasCustomPrompt="1"/>
          </p:nvPr>
        </p:nvSpPr>
        <p:spPr>
          <a:xfrm>
            <a:off x="4516981" y="4589256"/>
            <a:ext cx="3146425" cy="1404937"/>
          </a:xfrm>
        </p:spPr>
        <p:txBody>
          <a:bodyPr>
            <a:normAutofit/>
          </a:bodyPr>
          <a:lstStyle>
            <a:lvl1pPr marL="0" indent="0" algn="ctr">
              <a:buNone/>
              <a:defRPr sz="1400">
                <a:solidFill>
                  <a:srgbClr val="2E426B"/>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42" name="Text Placeholder 6">
            <a:extLst>
              <a:ext uri="{FF2B5EF4-FFF2-40B4-BE49-F238E27FC236}">
                <a16:creationId xmlns:a16="http://schemas.microsoft.com/office/drawing/2014/main" id="{963A6F64-5DCD-DC4C-91C1-3789E23C2C87}"/>
              </a:ext>
            </a:extLst>
          </p:cNvPr>
          <p:cNvSpPr>
            <a:spLocks noGrp="1"/>
          </p:cNvSpPr>
          <p:nvPr>
            <p:ph type="body" sz="quarter" idx="23" hasCustomPrompt="1"/>
          </p:nvPr>
        </p:nvSpPr>
        <p:spPr>
          <a:xfrm>
            <a:off x="8591152" y="4589256"/>
            <a:ext cx="3146425" cy="1404937"/>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Tree>
    <p:extLst>
      <p:ext uri="{BB962C8B-B14F-4D97-AF65-F5344CB8AC3E}">
        <p14:creationId xmlns:p14="http://schemas.microsoft.com/office/powerpoint/2010/main" val="311232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t Slide V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77B4E8-2F2B-AD41-9120-F0386847CC82}"/>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a:xfrm>
            <a:off x="526774" y="365125"/>
            <a:ext cx="4550552" cy="1920875"/>
          </a:xfrm>
        </p:spPr>
        <p:txBody>
          <a:bodyPr/>
          <a:lstStyle>
            <a:lvl1pPr>
              <a:defRPr>
                <a:solidFill>
                  <a:schemeClr val="tx1"/>
                </a:solidFill>
              </a:defRPr>
            </a:lvl1pPr>
          </a:lstStyle>
          <a:p>
            <a:r>
              <a:rPr lang="en-US"/>
              <a:t>Click to edit Master title style</a:t>
            </a:r>
            <a:endParaRPr lang="en-US" dirty="0"/>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lvl1pPr>
              <a:defRPr>
                <a:solidFill>
                  <a:srgbClr val="2E426B"/>
                </a:solidFill>
              </a:defRPr>
            </a:lvl1pPr>
          </a:lstStyle>
          <a:p>
            <a:fld id="{B9BF1031-1045-D74B-99D1-69DF7F96957F}" type="slidenum">
              <a:rPr lang="en-US" smtClean="0"/>
              <a:pPr/>
              <a:t>‹#›</a:t>
            </a:fld>
            <a:endParaRPr lang="en-US" dirty="0"/>
          </a:p>
        </p:txBody>
      </p:sp>
      <p:sp>
        <p:nvSpPr>
          <p:cNvPr id="16" name="Text Placeholder 2">
            <a:extLst>
              <a:ext uri="{FF2B5EF4-FFF2-40B4-BE49-F238E27FC236}">
                <a16:creationId xmlns:a16="http://schemas.microsoft.com/office/drawing/2014/main" id="{DEC5A80F-5EBE-9943-9EFA-DE3BBF7B69FC}"/>
              </a:ext>
            </a:extLst>
          </p:cNvPr>
          <p:cNvSpPr>
            <a:spLocks noGrp="1"/>
          </p:cNvSpPr>
          <p:nvPr>
            <p:ph type="body" idx="1" hasCustomPrompt="1"/>
          </p:nvPr>
        </p:nvSpPr>
        <p:spPr>
          <a:xfrm>
            <a:off x="5750135"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17" name="Content Placeholder 2">
            <a:extLst>
              <a:ext uri="{FF2B5EF4-FFF2-40B4-BE49-F238E27FC236}">
                <a16:creationId xmlns:a16="http://schemas.microsoft.com/office/drawing/2014/main" id="{AA0B2DCC-8396-B94D-8ECD-C130FF37A8C9}"/>
              </a:ext>
            </a:extLst>
          </p:cNvPr>
          <p:cNvSpPr>
            <a:spLocks noGrp="1"/>
          </p:cNvSpPr>
          <p:nvPr>
            <p:ph sz="half" idx="13"/>
          </p:nvPr>
        </p:nvSpPr>
        <p:spPr>
          <a:xfrm>
            <a:off x="526774" y="2478505"/>
            <a:ext cx="4562061" cy="3574425"/>
          </a:xfrm>
        </p:spPr>
        <p:txBody>
          <a:bodyPr/>
          <a:lstStyle>
            <a:lvl1pPr>
              <a:lnSpc>
                <a:spcPct val="100000"/>
              </a:lnSpc>
              <a:defRPr sz="1800"/>
            </a:lvl1pPr>
            <a:lvl2pPr>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2">
            <a:extLst>
              <a:ext uri="{FF2B5EF4-FFF2-40B4-BE49-F238E27FC236}">
                <a16:creationId xmlns:a16="http://schemas.microsoft.com/office/drawing/2014/main" id="{24C5D76C-28F4-F34C-9E2B-3A0CCA071610}"/>
              </a:ext>
            </a:extLst>
          </p:cNvPr>
          <p:cNvSpPr>
            <a:spLocks noGrp="1"/>
          </p:cNvSpPr>
          <p:nvPr>
            <p:ph type="body" idx="14" hasCustomPrompt="1"/>
          </p:nvPr>
        </p:nvSpPr>
        <p:spPr>
          <a:xfrm>
            <a:off x="5750135"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19" name="Text Placeholder 2">
            <a:extLst>
              <a:ext uri="{FF2B5EF4-FFF2-40B4-BE49-F238E27FC236}">
                <a16:creationId xmlns:a16="http://schemas.microsoft.com/office/drawing/2014/main" id="{E3F7A009-1020-9C47-A959-1E36536B56FA}"/>
              </a:ext>
            </a:extLst>
          </p:cNvPr>
          <p:cNvSpPr>
            <a:spLocks noGrp="1"/>
          </p:cNvSpPr>
          <p:nvPr>
            <p:ph type="body" idx="15" hasCustomPrompt="1"/>
          </p:nvPr>
        </p:nvSpPr>
        <p:spPr>
          <a:xfrm>
            <a:off x="9185414"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0" name="Text Placeholder 2">
            <a:extLst>
              <a:ext uri="{FF2B5EF4-FFF2-40B4-BE49-F238E27FC236}">
                <a16:creationId xmlns:a16="http://schemas.microsoft.com/office/drawing/2014/main" id="{C40F7104-7348-214E-A462-DB80FE107F17}"/>
              </a:ext>
            </a:extLst>
          </p:cNvPr>
          <p:cNvSpPr>
            <a:spLocks noGrp="1"/>
          </p:cNvSpPr>
          <p:nvPr>
            <p:ph type="body" idx="16" hasCustomPrompt="1"/>
          </p:nvPr>
        </p:nvSpPr>
        <p:spPr>
          <a:xfrm>
            <a:off x="9185414"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1" name="Text Placeholder 2">
            <a:extLst>
              <a:ext uri="{FF2B5EF4-FFF2-40B4-BE49-F238E27FC236}">
                <a16:creationId xmlns:a16="http://schemas.microsoft.com/office/drawing/2014/main" id="{2650DB40-A77F-2D48-8662-D2440B4373F8}"/>
              </a:ext>
            </a:extLst>
          </p:cNvPr>
          <p:cNvSpPr>
            <a:spLocks noGrp="1"/>
          </p:cNvSpPr>
          <p:nvPr>
            <p:ph type="body" idx="17" hasCustomPrompt="1"/>
          </p:nvPr>
        </p:nvSpPr>
        <p:spPr>
          <a:xfrm>
            <a:off x="5750135"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2" name="Text Placeholder 2">
            <a:extLst>
              <a:ext uri="{FF2B5EF4-FFF2-40B4-BE49-F238E27FC236}">
                <a16:creationId xmlns:a16="http://schemas.microsoft.com/office/drawing/2014/main" id="{E904A096-6402-944E-8C1B-D804BF714666}"/>
              </a:ext>
            </a:extLst>
          </p:cNvPr>
          <p:cNvSpPr>
            <a:spLocks noGrp="1"/>
          </p:cNvSpPr>
          <p:nvPr>
            <p:ph type="body" idx="18" hasCustomPrompt="1"/>
          </p:nvPr>
        </p:nvSpPr>
        <p:spPr>
          <a:xfrm>
            <a:off x="5750135"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3" name="Text Placeholder 2">
            <a:extLst>
              <a:ext uri="{FF2B5EF4-FFF2-40B4-BE49-F238E27FC236}">
                <a16:creationId xmlns:a16="http://schemas.microsoft.com/office/drawing/2014/main" id="{24095103-BA96-2842-B378-CC36288B77A0}"/>
              </a:ext>
            </a:extLst>
          </p:cNvPr>
          <p:cNvSpPr>
            <a:spLocks noGrp="1"/>
          </p:cNvSpPr>
          <p:nvPr>
            <p:ph type="body" idx="19" hasCustomPrompt="1"/>
          </p:nvPr>
        </p:nvSpPr>
        <p:spPr>
          <a:xfrm>
            <a:off x="9185414" y="5555972"/>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4" name="Text Placeholder 2">
            <a:extLst>
              <a:ext uri="{FF2B5EF4-FFF2-40B4-BE49-F238E27FC236}">
                <a16:creationId xmlns:a16="http://schemas.microsoft.com/office/drawing/2014/main" id="{7B6EB5C5-36B6-B14D-9CC5-4C3FC1F92471}"/>
              </a:ext>
            </a:extLst>
          </p:cNvPr>
          <p:cNvSpPr>
            <a:spLocks noGrp="1"/>
          </p:cNvSpPr>
          <p:nvPr>
            <p:ph type="body" idx="20" hasCustomPrompt="1"/>
          </p:nvPr>
        </p:nvSpPr>
        <p:spPr>
          <a:xfrm>
            <a:off x="9185414" y="3995530"/>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Tree>
    <p:extLst>
      <p:ext uri="{BB962C8B-B14F-4D97-AF65-F5344CB8AC3E}">
        <p14:creationId xmlns:p14="http://schemas.microsoft.com/office/powerpoint/2010/main" val="24231537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t Slide V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365275-0A19-2443-8521-561D0884F915}"/>
              </a:ext>
            </a:extLst>
          </p:cNvPr>
          <p:cNvPicPr>
            <a:picLocks noChangeAspect="1"/>
          </p:cNvPicPr>
          <p:nvPr userDrawn="1"/>
        </p:nvPicPr>
        <p:blipFill>
          <a:blip r:embed="rId2"/>
          <a:srcRect/>
          <a:stretch/>
        </p:blipFill>
        <p:spPr>
          <a:xfrm>
            <a:off x="0" y="0"/>
            <a:ext cx="12192000" cy="6858000"/>
          </a:xfrm>
          <a:prstGeom prst="rect">
            <a:avLst/>
          </a:prstGeom>
        </p:spPr>
      </p:pic>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6" name="Text Placeholder 2">
            <a:extLst>
              <a:ext uri="{FF2B5EF4-FFF2-40B4-BE49-F238E27FC236}">
                <a16:creationId xmlns:a16="http://schemas.microsoft.com/office/drawing/2014/main" id="{DEC5A80F-5EBE-9943-9EFA-DE3BBF7B69FC}"/>
              </a:ext>
            </a:extLst>
          </p:cNvPr>
          <p:cNvSpPr>
            <a:spLocks noGrp="1"/>
          </p:cNvSpPr>
          <p:nvPr>
            <p:ph type="body" idx="1" hasCustomPrompt="1"/>
          </p:nvPr>
        </p:nvSpPr>
        <p:spPr>
          <a:xfrm>
            <a:off x="4795631"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18" name="Text Placeholder 2">
            <a:extLst>
              <a:ext uri="{FF2B5EF4-FFF2-40B4-BE49-F238E27FC236}">
                <a16:creationId xmlns:a16="http://schemas.microsoft.com/office/drawing/2014/main" id="{24C5D76C-28F4-F34C-9E2B-3A0CCA071610}"/>
              </a:ext>
            </a:extLst>
          </p:cNvPr>
          <p:cNvSpPr>
            <a:spLocks noGrp="1"/>
          </p:cNvSpPr>
          <p:nvPr>
            <p:ph type="body" idx="14" hasCustomPrompt="1"/>
          </p:nvPr>
        </p:nvSpPr>
        <p:spPr>
          <a:xfrm>
            <a:off x="4795631"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19" name="Text Placeholder 2">
            <a:extLst>
              <a:ext uri="{FF2B5EF4-FFF2-40B4-BE49-F238E27FC236}">
                <a16:creationId xmlns:a16="http://schemas.microsoft.com/office/drawing/2014/main" id="{E3F7A009-1020-9C47-A959-1E36536B56FA}"/>
              </a:ext>
            </a:extLst>
          </p:cNvPr>
          <p:cNvSpPr>
            <a:spLocks noGrp="1"/>
          </p:cNvSpPr>
          <p:nvPr>
            <p:ph type="body" idx="15" hasCustomPrompt="1"/>
          </p:nvPr>
        </p:nvSpPr>
        <p:spPr>
          <a:xfrm>
            <a:off x="8903541"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0" name="Text Placeholder 2">
            <a:extLst>
              <a:ext uri="{FF2B5EF4-FFF2-40B4-BE49-F238E27FC236}">
                <a16:creationId xmlns:a16="http://schemas.microsoft.com/office/drawing/2014/main" id="{C40F7104-7348-214E-A462-DB80FE107F17}"/>
              </a:ext>
            </a:extLst>
          </p:cNvPr>
          <p:cNvSpPr>
            <a:spLocks noGrp="1"/>
          </p:cNvSpPr>
          <p:nvPr>
            <p:ph type="body" idx="16" hasCustomPrompt="1"/>
          </p:nvPr>
        </p:nvSpPr>
        <p:spPr>
          <a:xfrm>
            <a:off x="8903541"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1" name="Text Placeholder 2">
            <a:extLst>
              <a:ext uri="{FF2B5EF4-FFF2-40B4-BE49-F238E27FC236}">
                <a16:creationId xmlns:a16="http://schemas.microsoft.com/office/drawing/2014/main" id="{2650DB40-A77F-2D48-8662-D2440B4373F8}"/>
              </a:ext>
            </a:extLst>
          </p:cNvPr>
          <p:cNvSpPr>
            <a:spLocks noGrp="1"/>
          </p:cNvSpPr>
          <p:nvPr>
            <p:ph type="body" idx="17" hasCustomPrompt="1"/>
          </p:nvPr>
        </p:nvSpPr>
        <p:spPr>
          <a:xfrm>
            <a:off x="4795631"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2" name="Text Placeholder 2">
            <a:extLst>
              <a:ext uri="{FF2B5EF4-FFF2-40B4-BE49-F238E27FC236}">
                <a16:creationId xmlns:a16="http://schemas.microsoft.com/office/drawing/2014/main" id="{E904A096-6402-944E-8C1B-D804BF714666}"/>
              </a:ext>
            </a:extLst>
          </p:cNvPr>
          <p:cNvSpPr>
            <a:spLocks noGrp="1"/>
          </p:cNvSpPr>
          <p:nvPr>
            <p:ph type="body" idx="18" hasCustomPrompt="1"/>
          </p:nvPr>
        </p:nvSpPr>
        <p:spPr>
          <a:xfrm>
            <a:off x="4795631"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3" name="Text Placeholder 2">
            <a:extLst>
              <a:ext uri="{FF2B5EF4-FFF2-40B4-BE49-F238E27FC236}">
                <a16:creationId xmlns:a16="http://schemas.microsoft.com/office/drawing/2014/main" id="{24095103-BA96-2842-B378-CC36288B77A0}"/>
              </a:ext>
            </a:extLst>
          </p:cNvPr>
          <p:cNvSpPr>
            <a:spLocks noGrp="1"/>
          </p:cNvSpPr>
          <p:nvPr>
            <p:ph type="body" idx="19" hasCustomPrompt="1"/>
          </p:nvPr>
        </p:nvSpPr>
        <p:spPr>
          <a:xfrm>
            <a:off x="8903541" y="5555972"/>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4" name="Text Placeholder 2">
            <a:extLst>
              <a:ext uri="{FF2B5EF4-FFF2-40B4-BE49-F238E27FC236}">
                <a16:creationId xmlns:a16="http://schemas.microsoft.com/office/drawing/2014/main" id="{7B6EB5C5-36B6-B14D-9CC5-4C3FC1F92471}"/>
              </a:ext>
            </a:extLst>
          </p:cNvPr>
          <p:cNvSpPr>
            <a:spLocks noGrp="1"/>
          </p:cNvSpPr>
          <p:nvPr>
            <p:ph type="body" idx="20" hasCustomPrompt="1"/>
          </p:nvPr>
        </p:nvSpPr>
        <p:spPr>
          <a:xfrm>
            <a:off x="8903541" y="3995530"/>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5" name="Text Placeholder 2">
            <a:extLst>
              <a:ext uri="{FF2B5EF4-FFF2-40B4-BE49-F238E27FC236}">
                <a16:creationId xmlns:a16="http://schemas.microsoft.com/office/drawing/2014/main" id="{780493D8-C5CB-1C41-B2BC-33C60D881F66}"/>
              </a:ext>
            </a:extLst>
          </p:cNvPr>
          <p:cNvSpPr>
            <a:spLocks noGrp="1"/>
          </p:cNvSpPr>
          <p:nvPr>
            <p:ph type="body" idx="21" hasCustomPrompt="1"/>
          </p:nvPr>
        </p:nvSpPr>
        <p:spPr>
          <a:xfrm>
            <a:off x="753021" y="2136911"/>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6" name="Text Placeholder 2">
            <a:extLst>
              <a:ext uri="{FF2B5EF4-FFF2-40B4-BE49-F238E27FC236}">
                <a16:creationId xmlns:a16="http://schemas.microsoft.com/office/drawing/2014/main" id="{9F12453E-620C-E346-A224-1C6D501B8396}"/>
              </a:ext>
            </a:extLst>
          </p:cNvPr>
          <p:cNvSpPr>
            <a:spLocks noGrp="1"/>
          </p:cNvSpPr>
          <p:nvPr>
            <p:ph type="body" idx="22" hasCustomPrompt="1"/>
          </p:nvPr>
        </p:nvSpPr>
        <p:spPr>
          <a:xfrm>
            <a:off x="753021" y="576469"/>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7" name="Text Placeholder 2">
            <a:extLst>
              <a:ext uri="{FF2B5EF4-FFF2-40B4-BE49-F238E27FC236}">
                <a16:creationId xmlns:a16="http://schemas.microsoft.com/office/drawing/2014/main" id="{B834BB65-DFDB-784F-98D4-68D5F34661A5}"/>
              </a:ext>
            </a:extLst>
          </p:cNvPr>
          <p:cNvSpPr>
            <a:spLocks noGrp="1"/>
          </p:cNvSpPr>
          <p:nvPr>
            <p:ph type="body" idx="23" hasCustomPrompt="1"/>
          </p:nvPr>
        </p:nvSpPr>
        <p:spPr>
          <a:xfrm>
            <a:off x="753021"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8" name="Text Placeholder 2">
            <a:extLst>
              <a:ext uri="{FF2B5EF4-FFF2-40B4-BE49-F238E27FC236}">
                <a16:creationId xmlns:a16="http://schemas.microsoft.com/office/drawing/2014/main" id="{E17F39CD-23F6-7C4D-8ECA-78E5ADBB516A}"/>
              </a:ext>
            </a:extLst>
          </p:cNvPr>
          <p:cNvSpPr>
            <a:spLocks noGrp="1"/>
          </p:cNvSpPr>
          <p:nvPr>
            <p:ph type="body" idx="24" hasCustomPrompt="1"/>
          </p:nvPr>
        </p:nvSpPr>
        <p:spPr>
          <a:xfrm>
            <a:off x="753021"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Tree>
    <p:extLst>
      <p:ext uri="{BB962C8B-B14F-4D97-AF65-F5344CB8AC3E}">
        <p14:creationId xmlns:p14="http://schemas.microsoft.com/office/powerpoint/2010/main" val="3303534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 Slide V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DD301C-629D-7D49-9750-D5E4059C691B}"/>
              </a:ext>
            </a:extLst>
          </p:cNvPr>
          <p:cNvPicPr>
            <a:picLocks noChangeAspect="1"/>
          </p:cNvPicPr>
          <p:nvPr userDrawn="1"/>
        </p:nvPicPr>
        <p:blipFill>
          <a:blip r:embed="rId2"/>
          <a:srcRect/>
          <a:stretch/>
        </p:blipFill>
        <p:spPr>
          <a:xfrm>
            <a:off x="0" y="0"/>
            <a:ext cx="12192000" cy="6858000"/>
          </a:xfrm>
          <a:prstGeom prst="rect">
            <a:avLst/>
          </a:prstGeom>
        </p:spPr>
      </p:pic>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30" name="Text Placeholder 2">
            <a:extLst>
              <a:ext uri="{FF2B5EF4-FFF2-40B4-BE49-F238E27FC236}">
                <a16:creationId xmlns:a16="http://schemas.microsoft.com/office/drawing/2014/main" id="{CAC75F58-E112-8A4A-AAD4-EBF94743B1DE}"/>
              </a:ext>
            </a:extLst>
          </p:cNvPr>
          <p:cNvSpPr>
            <a:spLocks noGrp="1"/>
          </p:cNvSpPr>
          <p:nvPr>
            <p:ph type="body" idx="15" hasCustomPrompt="1"/>
          </p:nvPr>
        </p:nvSpPr>
        <p:spPr>
          <a:xfrm>
            <a:off x="8307490" y="2389883"/>
            <a:ext cx="3674399" cy="700258"/>
          </a:xfrm>
        </p:spPr>
        <p:txBody>
          <a:bodyPr anchor="b">
            <a:normAutofit/>
          </a:bodyPr>
          <a:lstStyle>
            <a:lvl1pPr marL="0" indent="0" algn="ctr">
              <a:buNone/>
              <a:defRPr sz="22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31" name="Text Placeholder 2">
            <a:extLst>
              <a:ext uri="{FF2B5EF4-FFF2-40B4-BE49-F238E27FC236}">
                <a16:creationId xmlns:a16="http://schemas.microsoft.com/office/drawing/2014/main" id="{4006B0C2-608F-0B49-B9D7-D9BB4B387674}"/>
              </a:ext>
            </a:extLst>
          </p:cNvPr>
          <p:cNvSpPr>
            <a:spLocks noGrp="1"/>
          </p:cNvSpPr>
          <p:nvPr>
            <p:ph type="body" idx="18" hasCustomPrompt="1"/>
          </p:nvPr>
        </p:nvSpPr>
        <p:spPr>
          <a:xfrm>
            <a:off x="6096000" y="1928854"/>
            <a:ext cx="1319784" cy="753386"/>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2" name="Text Placeholder 6">
            <a:extLst>
              <a:ext uri="{FF2B5EF4-FFF2-40B4-BE49-F238E27FC236}">
                <a16:creationId xmlns:a16="http://schemas.microsoft.com/office/drawing/2014/main" id="{61BFE8CE-36D1-9741-982F-1C9BEE47AEE8}"/>
              </a:ext>
            </a:extLst>
          </p:cNvPr>
          <p:cNvSpPr>
            <a:spLocks noGrp="1"/>
          </p:cNvSpPr>
          <p:nvPr>
            <p:ph type="body" sz="quarter" idx="23" hasCustomPrompt="1"/>
          </p:nvPr>
        </p:nvSpPr>
        <p:spPr>
          <a:xfrm>
            <a:off x="8295643" y="3109943"/>
            <a:ext cx="3673853" cy="1361473"/>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33" name="Text Placeholder 2">
            <a:extLst>
              <a:ext uri="{FF2B5EF4-FFF2-40B4-BE49-F238E27FC236}">
                <a16:creationId xmlns:a16="http://schemas.microsoft.com/office/drawing/2014/main" id="{1716D396-3CE9-BC4D-AEC0-F6E7E729D8A1}"/>
              </a:ext>
            </a:extLst>
          </p:cNvPr>
          <p:cNvSpPr>
            <a:spLocks noGrp="1"/>
          </p:cNvSpPr>
          <p:nvPr>
            <p:ph type="body" idx="24" hasCustomPrompt="1"/>
          </p:nvPr>
        </p:nvSpPr>
        <p:spPr>
          <a:xfrm>
            <a:off x="4770120" y="1928854"/>
            <a:ext cx="1319784" cy="753386"/>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4" name="Text Placeholder 2">
            <a:extLst>
              <a:ext uri="{FF2B5EF4-FFF2-40B4-BE49-F238E27FC236}">
                <a16:creationId xmlns:a16="http://schemas.microsoft.com/office/drawing/2014/main" id="{106E55C6-DD84-8B4B-9797-F9C3340656C5}"/>
              </a:ext>
            </a:extLst>
          </p:cNvPr>
          <p:cNvSpPr>
            <a:spLocks noGrp="1"/>
          </p:cNvSpPr>
          <p:nvPr>
            <p:ph type="body" idx="25" hasCustomPrompt="1"/>
          </p:nvPr>
        </p:nvSpPr>
        <p:spPr>
          <a:xfrm>
            <a:off x="228637" y="2399772"/>
            <a:ext cx="3674399" cy="700258"/>
          </a:xfrm>
        </p:spPr>
        <p:txBody>
          <a:bodyPr anchor="b">
            <a:normAutofit/>
          </a:bodyPr>
          <a:lstStyle>
            <a:lvl1pPr marL="0" indent="0" algn="ctr">
              <a:buNone/>
              <a:defRPr sz="22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35" name="Text Placeholder 6">
            <a:extLst>
              <a:ext uri="{FF2B5EF4-FFF2-40B4-BE49-F238E27FC236}">
                <a16:creationId xmlns:a16="http://schemas.microsoft.com/office/drawing/2014/main" id="{171563D8-8655-B841-AEAC-585EE663F4B9}"/>
              </a:ext>
            </a:extLst>
          </p:cNvPr>
          <p:cNvSpPr>
            <a:spLocks noGrp="1"/>
          </p:cNvSpPr>
          <p:nvPr>
            <p:ph type="body" sz="quarter" idx="26" hasCustomPrompt="1"/>
          </p:nvPr>
        </p:nvSpPr>
        <p:spPr>
          <a:xfrm>
            <a:off x="216790" y="3109943"/>
            <a:ext cx="3673853" cy="1361473"/>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36" name="Text Placeholder 2">
            <a:extLst>
              <a:ext uri="{FF2B5EF4-FFF2-40B4-BE49-F238E27FC236}">
                <a16:creationId xmlns:a16="http://schemas.microsoft.com/office/drawing/2014/main" id="{0C65F952-6943-B542-B9AA-699532E7FE4D}"/>
              </a:ext>
            </a:extLst>
          </p:cNvPr>
          <p:cNvSpPr>
            <a:spLocks noGrp="1"/>
          </p:cNvSpPr>
          <p:nvPr>
            <p:ph type="body" idx="27" hasCustomPrompt="1"/>
          </p:nvPr>
        </p:nvSpPr>
        <p:spPr>
          <a:xfrm>
            <a:off x="6096000" y="4169134"/>
            <a:ext cx="1319784" cy="771674"/>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7" name="Text Placeholder 2">
            <a:extLst>
              <a:ext uri="{FF2B5EF4-FFF2-40B4-BE49-F238E27FC236}">
                <a16:creationId xmlns:a16="http://schemas.microsoft.com/office/drawing/2014/main" id="{64A7405D-5813-4B45-8EA7-980BF4C3C982}"/>
              </a:ext>
            </a:extLst>
          </p:cNvPr>
          <p:cNvSpPr>
            <a:spLocks noGrp="1"/>
          </p:cNvSpPr>
          <p:nvPr>
            <p:ph type="body" idx="28" hasCustomPrompt="1"/>
          </p:nvPr>
        </p:nvSpPr>
        <p:spPr>
          <a:xfrm>
            <a:off x="4770120" y="4169134"/>
            <a:ext cx="1319784" cy="771674"/>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8" name="Text Placeholder 2">
            <a:extLst>
              <a:ext uri="{FF2B5EF4-FFF2-40B4-BE49-F238E27FC236}">
                <a16:creationId xmlns:a16="http://schemas.microsoft.com/office/drawing/2014/main" id="{EB5A48BA-C240-7440-94AA-2E4DA094C28E}"/>
              </a:ext>
            </a:extLst>
          </p:cNvPr>
          <p:cNvSpPr>
            <a:spLocks noGrp="1"/>
          </p:cNvSpPr>
          <p:nvPr>
            <p:ph type="body" idx="29" hasCustomPrompt="1"/>
          </p:nvPr>
        </p:nvSpPr>
        <p:spPr>
          <a:xfrm>
            <a:off x="4120896" y="3062710"/>
            <a:ext cx="1319784" cy="753386"/>
          </a:xfrm>
        </p:spPr>
        <p:txBody>
          <a:bodyPr anchor="ctr">
            <a:normAutofit/>
          </a:bodyPr>
          <a:lstStyle>
            <a:lvl1pPr marL="0" indent="0" algn="ctr">
              <a:buNone/>
              <a:defRPr sz="50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9" name="Text Placeholder 2">
            <a:extLst>
              <a:ext uri="{FF2B5EF4-FFF2-40B4-BE49-F238E27FC236}">
                <a16:creationId xmlns:a16="http://schemas.microsoft.com/office/drawing/2014/main" id="{87119612-8C84-1441-900D-15ACE18C0AE0}"/>
              </a:ext>
            </a:extLst>
          </p:cNvPr>
          <p:cNvSpPr>
            <a:spLocks noGrp="1"/>
          </p:cNvSpPr>
          <p:nvPr>
            <p:ph type="body" idx="30" hasCustomPrompt="1"/>
          </p:nvPr>
        </p:nvSpPr>
        <p:spPr>
          <a:xfrm>
            <a:off x="6736080" y="3062710"/>
            <a:ext cx="1319784" cy="753386"/>
          </a:xfrm>
        </p:spPr>
        <p:txBody>
          <a:bodyPr anchor="ctr">
            <a:normAutofit/>
          </a:bodyPr>
          <a:lstStyle>
            <a:lvl1pPr marL="0" indent="0" algn="ctr">
              <a:buNone/>
              <a:defRPr sz="50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40" name="Text Placeholder 2">
            <a:extLst>
              <a:ext uri="{FF2B5EF4-FFF2-40B4-BE49-F238E27FC236}">
                <a16:creationId xmlns:a16="http://schemas.microsoft.com/office/drawing/2014/main" id="{787646EF-3BD6-7949-A450-693727045C34}"/>
              </a:ext>
            </a:extLst>
          </p:cNvPr>
          <p:cNvSpPr>
            <a:spLocks noGrp="1"/>
          </p:cNvSpPr>
          <p:nvPr>
            <p:ph type="body" idx="31" hasCustomPrompt="1"/>
          </p:nvPr>
        </p:nvSpPr>
        <p:spPr>
          <a:xfrm>
            <a:off x="2361871" y="5195212"/>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1" name="Text Placeholder 6">
            <a:extLst>
              <a:ext uri="{FF2B5EF4-FFF2-40B4-BE49-F238E27FC236}">
                <a16:creationId xmlns:a16="http://schemas.microsoft.com/office/drawing/2014/main" id="{E61900A0-EC84-5A4F-913B-3DA20B25AE6E}"/>
              </a:ext>
            </a:extLst>
          </p:cNvPr>
          <p:cNvSpPr>
            <a:spLocks noGrp="1"/>
          </p:cNvSpPr>
          <p:nvPr>
            <p:ph type="body" sz="quarter" idx="32" hasCustomPrompt="1"/>
          </p:nvPr>
        </p:nvSpPr>
        <p:spPr>
          <a:xfrm>
            <a:off x="2350008" y="5808868"/>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42" name="Text Placeholder 2">
            <a:extLst>
              <a:ext uri="{FF2B5EF4-FFF2-40B4-BE49-F238E27FC236}">
                <a16:creationId xmlns:a16="http://schemas.microsoft.com/office/drawing/2014/main" id="{FC6BFBBA-9027-7046-B730-5BD93547CB95}"/>
              </a:ext>
            </a:extLst>
          </p:cNvPr>
          <p:cNvSpPr>
            <a:spLocks noGrp="1"/>
          </p:cNvSpPr>
          <p:nvPr>
            <p:ph type="body" idx="33" hasCustomPrompt="1"/>
          </p:nvPr>
        </p:nvSpPr>
        <p:spPr>
          <a:xfrm>
            <a:off x="6286667" y="5195212"/>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3" name="Text Placeholder 6">
            <a:extLst>
              <a:ext uri="{FF2B5EF4-FFF2-40B4-BE49-F238E27FC236}">
                <a16:creationId xmlns:a16="http://schemas.microsoft.com/office/drawing/2014/main" id="{EE194924-A054-9647-86B2-EBFFE2FBB823}"/>
              </a:ext>
            </a:extLst>
          </p:cNvPr>
          <p:cNvSpPr>
            <a:spLocks noGrp="1"/>
          </p:cNvSpPr>
          <p:nvPr>
            <p:ph type="body" sz="quarter" idx="34" hasCustomPrompt="1"/>
          </p:nvPr>
        </p:nvSpPr>
        <p:spPr>
          <a:xfrm>
            <a:off x="6274820" y="5808868"/>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44" name="Text Placeholder 2">
            <a:extLst>
              <a:ext uri="{FF2B5EF4-FFF2-40B4-BE49-F238E27FC236}">
                <a16:creationId xmlns:a16="http://schemas.microsoft.com/office/drawing/2014/main" id="{092B3AFA-ACC5-1548-8DBC-FEF0D2BAE794}"/>
              </a:ext>
            </a:extLst>
          </p:cNvPr>
          <p:cNvSpPr>
            <a:spLocks noGrp="1"/>
          </p:cNvSpPr>
          <p:nvPr>
            <p:ph type="body" idx="35" hasCustomPrompt="1"/>
          </p:nvPr>
        </p:nvSpPr>
        <p:spPr>
          <a:xfrm>
            <a:off x="2361871" y="168898"/>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5" name="Text Placeholder 6">
            <a:extLst>
              <a:ext uri="{FF2B5EF4-FFF2-40B4-BE49-F238E27FC236}">
                <a16:creationId xmlns:a16="http://schemas.microsoft.com/office/drawing/2014/main" id="{F81C5F55-7F74-C742-A311-5C397F0DC4F7}"/>
              </a:ext>
            </a:extLst>
          </p:cNvPr>
          <p:cNvSpPr>
            <a:spLocks noGrp="1"/>
          </p:cNvSpPr>
          <p:nvPr>
            <p:ph type="body" sz="quarter" idx="36" hasCustomPrompt="1"/>
          </p:nvPr>
        </p:nvSpPr>
        <p:spPr>
          <a:xfrm>
            <a:off x="2350008" y="782554"/>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46" name="Text Placeholder 2">
            <a:extLst>
              <a:ext uri="{FF2B5EF4-FFF2-40B4-BE49-F238E27FC236}">
                <a16:creationId xmlns:a16="http://schemas.microsoft.com/office/drawing/2014/main" id="{F8903F6E-0798-C74C-AE81-7F422E6B3B30}"/>
              </a:ext>
            </a:extLst>
          </p:cNvPr>
          <p:cNvSpPr>
            <a:spLocks noGrp="1"/>
          </p:cNvSpPr>
          <p:nvPr>
            <p:ph type="body" idx="37" hasCustomPrompt="1"/>
          </p:nvPr>
        </p:nvSpPr>
        <p:spPr>
          <a:xfrm>
            <a:off x="6286667" y="168898"/>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7" name="Text Placeholder 6">
            <a:extLst>
              <a:ext uri="{FF2B5EF4-FFF2-40B4-BE49-F238E27FC236}">
                <a16:creationId xmlns:a16="http://schemas.microsoft.com/office/drawing/2014/main" id="{79246401-51F9-534E-8964-83314E21D335}"/>
              </a:ext>
            </a:extLst>
          </p:cNvPr>
          <p:cNvSpPr>
            <a:spLocks noGrp="1"/>
          </p:cNvSpPr>
          <p:nvPr>
            <p:ph type="body" sz="quarter" idx="38" hasCustomPrompt="1"/>
          </p:nvPr>
        </p:nvSpPr>
        <p:spPr>
          <a:xfrm>
            <a:off x="6274820" y="782554"/>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Tree>
    <p:extLst>
      <p:ext uri="{BB962C8B-B14F-4D97-AF65-F5344CB8AC3E}">
        <p14:creationId xmlns:p14="http://schemas.microsoft.com/office/powerpoint/2010/main" val="11014268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and Photo V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92E316-1B9A-874B-992D-87A7E19C144F}"/>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3" name="Title 1">
            <a:extLst>
              <a:ext uri="{FF2B5EF4-FFF2-40B4-BE49-F238E27FC236}">
                <a16:creationId xmlns:a16="http://schemas.microsoft.com/office/drawing/2014/main" id="{36F909E0-37BB-F84F-A96A-4EC2E676A931}"/>
              </a:ext>
            </a:extLst>
          </p:cNvPr>
          <p:cNvSpPr>
            <a:spLocks noGrp="1"/>
          </p:cNvSpPr>
          <p:nvPr>
            <p:ph type="title"/>
          </p:nvPr>
        </p:nvSpPr>
        <p:spPr>
          <a:xfrm>
            <a:off x="526774" y="681037"/>
            <a:ext cx="5284746" cy="1325563"/>
          </a:xfrm>
        </p:spPr>
        <p:txBody>
          <a:bodyPr/>
          <a:lstStyle>
            <a:lvl1pPr>
              <a:defRPr>
                <a:solidFill>
                  <a:schemeClr val="tx1"/>
                </a:solidFill>
              </a:defRPr>
            </a:lvl1pPr>
          </a:lstStyle>
          <a:p>
            <a:r>
              <a:rPr lang="en-US"/>
              <a:t>Click to edit Master title style</a:t>
            </a:r>
            <a:endParaRPr lang="en-US" dirty="0"/>
          </a:p>
        </p:txBody>
      </p:sp>
      <p:sp>
        <p:nvSpPr>
          <p:cNvPr id="14" name="Content Placeholder 2">
            <a:extLst>
              <a:ext uri="{FF2B5EF4-FFF2-40B4-BE49-F238E27FC236}">
                <a16:creationId xmlns:a16="http://schemas.microsoft.com/office/drawing/2014/main" id="{3E617EFB-12A6-A741-87B5-0CACF3A9C7B7}"/>
              </a:ext>
            </a:extLst>
          </p:cNvPr>
          <p:cNvSpPr>
            <a:spLocks noGrp="1"/>
          </p:cNvSpPr>
          <p:nvPr>
            <p:ph idx="1"/>
          </p:nvPr>
        </p:nvSpPr>
        <p:spPr>
          <a:xfrm>
            <a:off x="526774" y="2371725"/>
            <a:ext cx="5284746" cy="3805237"/>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Picture Placeholder 15">
            <a:extLst>
              <a:ext uri="{FF2B5EF4-FFF2-40B4-BE49-F238E27FC236}">
                <a16:creationId xmlns:a16="http://schemas.microsoft.com/office/drawing/2014/main" id="{5E6BE52F-DC4C-B243-9580-A6A1DD85A6D6}"/>
              </a:ext>
            </a:extLst>
          </p:cNvPr>
          <p:cNvSpPr>
            <a:spLocks noGrp="1"/>
          </p:cNvSpPr>
          <p:nvPr>
            <p:ph type="pic" sz="quarter" idx="13"/>
          </p:nvPr>
        </p:nvSpPr>
        <p:spPr>
          <a:xfrm>
            <a:off x="6675438" y="680719"/>
            <a:ext cx="4999037" cy="5496243"/>
          </a:xfrm>
        </p:spPr>
        <p:txBody>
          <a:bodyPr/>
          <a:lstStyle/>
          <a:p>
            <a:r>
              <a:rPr lang="en-US"/>
              <a:t>Click icon to add picture</a:t>
            </a:r>
            <a:endParaRPr lang="en-US" dirty="0"/>
          </a:p>
        </p:txBody>
      </p:sp>
    </p:spTree>
    <p:extLst>
      <p:ext uri="{BB962C8B-B14F-4D97-AF65-F5344CB8AC3E}">
        <p14:creationId xmlns:p14="http://schemas.microsoft.com/office/powerpoint/2010/main" val="225674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Photo V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A78525-D663-734E-9FCA-9F55BCDAFD63}"/>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6" name="Picture Placeholder 15">
            <a:extLst>
              <a:ext uri="{FF2B5EF4-FFF2-40B4-BE49-F238E27FC236}">
                <a16:creationId xmlns:a16="http://schemas.microsoft.com/office/drawing/2014/main" id="{5E6BE52F-DC4C-B243-9580-A6A1DD85A6D6}"/>
              </a:ext>
            </a:extLst>
          </p:cNvPr>
          <p:cNvSpPr>
            <a:spLocks noGrp="1"/>
          </p:cNvSpPr>
          <p:nvPr>
            <p:ph type="pic" sz="quarter" idx="13"/>
          </p:nvPr>
        </p:nvSpPr>
        <p:spPr>
          <a:xfrm>
            <a:off x="6675438" y="690879"/>
            <a:ext cx="4999037" cy="5486083"/>
          </a:xfrm>
        </p:spPr>
        <p:txBody>
          <a:bodyPr/>
          <a:lstStyle/>
          <a:p>
            <a:r>
              <a:rPr lang="en-US"/>
              <a:t>Click icon to add picture</a:t>
            </a:r>
            <a:endParaRPr lang="en-US" dirty="0"/>
          </a:p>
        </p:txBody>
      </p:sp>
      <p:sp>
        <p:nvSpPr>
          <p:cNvPr id="9" name="Title 1">
            <a:extLst>
              <a:ext uri="{FF2B5EF4-FFF2-40B4-BE49-F238E27FC236}">
                <a16:creationId xmlns:a16="http://schemas.microsoft.com/office/drawing/2014/main" id="{242AB08A-8231-FB4B-A387-3FF55E781DB0}"/>
              </a:ext>
            </a:extLst>
          </p:cNvPr>
          <p:cNvSpPr>
            <a:spLocks noGrp="1"/>
          </p:cNvSpPr>
          <p:nvPr>
            <p:ph type="title"/>
          </p:nvPr>
        </p:nvSpPr>
        <p:spPr>
          <a:xfrm>
            <a:off x="526774" y="681037"/>
            <a:ext cx="5284746" cy="1325563"/>
          </a:xfrm>
        </p:spPr>
        <p:txBody>
          <a:bodyPr/>
          <a:lstStyle>
            <a:lvl1pPr>
              <a:defRPr>
                <a:solidFill>
                  <a:schemeClr val="tx1"/>
                </a:solidFill>
              </a:defRPr>
            </a:lvl1pPr>
          </a:lstStyle>
          <a:p>
            <a:r>
              <a:rPr lang="en-US"/>
              <a:t>Click to edit Master title style</a:t>
            </a:r>
            <a:endParaRPr lang="en-US" dirty="0"/>
          </a:p>
        </p:txBody>
      </p:sp>
      <p:sp>
        <p:nvSpPr>
          <p:cNvPr id="10" name="Content Placeholder 2">
            <a:extLst>
              <a:ext uri="{FF2B5EF4-FFF2-40B4-BE49-F238E27FC236}">
                <a16:creationId xmlns:a16="http://schemas.microsoft.com/office/drawing/2014/main" id="{642DDCBD-74E8-E54F-8A05-947ACB99F2E9}"/>
              </a:ext>
            </a:extLst>
          </p:cNvPr>
          <p:cNvSpPr>
            <a:spLocks noGrp="1"/>
          </p:cNvSpPr>
          <p:nvPr>
            <p:ph idx="1"/>
          </p:nvPr>
        </p:nvSpPr>
        <p:spPr>
          <a:xfrm>
            <a:off x="526774" y="2371725"/>
            <a:ext cx="5284746" cy="3805237"/>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76586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V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AC16AA-9216-9341-AD54-F9504380820A}"/>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4997884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V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4D7B57-F67E-1D45-B45C-28609464861F}"/>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13518353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V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B79420-1116-4A44-A6FA-E68CF9381F82}"/>
              </a:ext>
            </a:extLst>
          </p:cNvPr>
          <p:cNvPicPr>
            <a:picLocks noChangeAspect="1"/>
          </p:cNvPicPr>
          <p:nvPr userDrawn="1"/>
        </p:nvPicPr>
        <p:blipFill>
          <a:blip r:embed="rId3"/>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custDataLst>
      <p:tags r:id="rId1"/>
    </p:custDataLst>
    <p:extLst>
      <p:ext uri="{BB962C8B-B14F-4D97-AF65-F5344CB8AC3E}">
        <p14:creationId xmlns:p14="http://schemas.microsoft.com/office/powerpoint/2010/main" val="33498555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Blank V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2D2B62-0FBA-4654-B6B1-3E6B0C6E53D9}"/>
              </a:ext>
            </a:extLst>
          </p:cNvPr>
          <p:cNvPicPr>
            <a:picLocks noChangeAspect="1"/>
          </p:cNvPicPr>
          <p:nvPr userDrawn="1"/>
        </p:nvPicPr>
        <p:blipFill>
          <a:blip r:embed="rId3"/>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custDataLst>
      <p:tags r:id="rId1"/>
    </p:custDataLst>
    <p:extLst>
      <p:ext uri="{BB962C8B-B14F-4D97-AF65-F5344CB8AC3E}">
        <p14:creationId xmlns:p14="http://schemas.microsoft.com/office/powerpoint/2010/main" val="2199959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Divider/Sect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3A8006-A602-C94E-9271-C9C29D76AFF8}"/>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104AEB6-034D-1A4E-89D1-E61F01C231F9}"/>
              </a:ext>
            </a:extLst>
          </p:cNvPr>
          <p:cNvSpPr>
            <a:spLocks noGrp="1"/>
          </p:cNvSpPr>
          <p:nvPr>
            <p:ph type="title"/>
          </p:nvPr>
        </p:nvSpPr>
        <p:spPr>
          <a:xfrm>
            <a:off x="5575851" y="2303670"/>
            <a:ext cx="5009324" cy="2027583"/>
          </a:xfrm>
        </p:spPr>
        <p:txBody>
          <a:bodyPr anchor="b"/>
          <a:lstStyle>
            <a:lvl1pPr algn="ctr">
              <a:defRPr sz="4000">
                <a:solidFill>
                  <a:schemeClr val="tx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BCDA114-C454-A54F-97A3-BBEABD5CC317}"/>
              </a:ext>
            </a:extLst>
          </p:cNvPr>
          <p:cNvSpPr>
            <a:spLocks noGrp="1"/>
          </p:cNvSpPr>
          <p:nvPr>
            <p:ph type="body" idx="1" hasCustomPrompt="1"/>
          </p:nvPr>
        </p:nvSpPr>
        <p:spPr>
          <a:xfrm>
            <a:off x="5575850" y="4420705"/>
            <a:ext cx="5009325" cy="1033669"/>
          </a:xfrm>
        </p:spPr>
        <p:txBody>
          <a:bodyPr/>
          <a:lstStyle>
            <a:lvl1pPr marL="0" indent="0" algn="ctr">
              <a:buNone/>
              <a:defRPr sz="2400" b="1" cap="all" baseline="0">
                <a:solidFill>
                  <a:srgbClr val="2E426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9" name="Slide Number Placeholder 5">
            <a:extLst>
              <a:ext uri="{FF2B5EF4-FFF2-40B4-BE49-F238E27FC236}">
                <a16:creationId xmlns:a16="http://schemas.microsoft.com/office/drawing/2014/main" id="{FF16C299-0971-5C42-8F74-4F128FB05133}"/>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41361173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42C89B-630E-8A45-A482-2B3F784124ED}"/>
              </a:ext>
            </a:extLst>
          </p:cNvPr>
          <p:cNvPicPr>
            <a:picLocks noChangeAspect="1"/>
          </p:cNvPicPr>
          <p:nvPr userDrawn="1"/>
        </p:nvPicPr>
        <p:blipFill>
          <a:blip r:embed="rId2"/>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56A3E476-A68C-CD45-B57F-A3B18DB229ED}"/>
              </a:ext>
            </a:extLst>
          </p:cNvPr>
          <p:cNvSpPr>
            <a:spLocks noGrp="1"/>
          </p:cNvSpPr>
          <p:nvPr>
            <p:ph type="title" hasCustomPrompt="1"/>
          </p:nvPr>
        </p:nvSpPr>
        <p:spPr>
          <a:xfrm>
            <a:off x="774700" y="1246982"/>
            <a:ext cx="10642600" cy="4364036"/>
          </a:xfrm>
        </p:spPr>
        <p:txBody>
          <a:bodyPr/>
          <a:lstStyle>
            <a:lvl1pPr algn="ctr">
              <a:defRPr>
                <a:solidFill>
                  <a:srgbClr val="E8E8E8"/>
                </a:solidFill>
              </a:defRPr>
            </a:lvl1pPr>
          </a:lstStyle>
          <a:p>
            <a:r>
              <a:rPr lang="en-US" dirty="0"/>
              <a:t>“Quote content here.”</a:t>
            </a:r>
          </a:p>
        </p:txBody>
      </p:sp>
      <p:sp>
        <p:nvSpPr>
          <p:cNvPr id="11" name="Text Placeholder 2">
            <a:extLst>
              <a:ext uri="{FF2B5EF4-FFF2-40B4-BE49-F238E27FC236}">
                <a16:creationId xmlns:a16="http://schemas.microsoft.com/office/drawing/2014/main" id="{29FD5B05-5FCB-3244-9D7D-9CF82551993F}"/>
              </a:ext>
            </a:extLst>
          </p:cNvPr>
          <p:cNvSpPr>
            <a:spLocks noGrp="1"/>
          </p:cNvSpPr>
          <p:nvPr>
            <p:ph type="body" idx="1" hasCustomPrompt="1"/>
          </p:nvPr>
        </p:nvSpPr>
        <p:spPr>
          <a:xfrm>
            <a:off x="6855240" y="5865967"/>
            <a:ext cx="4562060" cy="737083"/>
          </a:xfrm>
        </p:spPr>
        <p:txBody>
          <a:bodyPr anchor="t"/>
          <a:lstStyle>
            <a:lvl1pPr marL="0" indent="0" algn="r">
              <a:buNone/>
              <a:defRPr sz="2000" b="1" cap="all" baseline="0">
                <a:solidFill>
                  <a:srgbClr val="AAB3C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Attribution here</a:t>
            </a:r>
          </a:p>
        </p:txBody>
      </p:sp>
      <p:sp>
        <p:nvSpPr>
          <p:cNvPr id="6" name="Slide Number Placeholder 3">
            <a:extLst>
              <a:ext uri="{FF2B5EF4-FFF2-40B4-BE49-F238E27FC236}">
                <a16:creationId xmlns:a16="http://schemas.microsoft.com/office/drawing/2014/main" id="{1063B6A0-EBFC-AD4C-BA7B-5B91E22139AD}"/>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15264097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End/Thank You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2B7267-C845-BE4B-A1BE-916B492E7D8F}"/>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E191EE5-F460-4C42-9EB6-751B258BE70C}"/>
              </a:ext>
            </a:extLst>
          </p:cNvPr>
          <p:cNvSpPr>
            <a:spLocks noGrp="1"/>
          </p:cNvSpPr>
          <p:nvPr>
            <p:ph type="ctrTitle" hasCustomPrompt="1"/>
          </p:nvPr>
        </p:nvSpPr>
        <p:spPr>
          <a:xfrm>
            <a:off x="3901440" y="2509520"/>
            <a:ext cx="4368800" cy="1584960"/>
          </a:xfrm>
        </p:spPr>
        <p:txBody>
          <a:bodyPr anchor="b"/>
          <a:lstStyle>
            <a:lvl1pPr algn="ctr">
              <a:defRPr sz="5000"/>
            </a:lvl1pPr>
          </a:lstStyle>
          <a:p>
            <a:r>
              <a:rPr lang="en-US" dirty="0"/>
              <a:t>Thank You</a:t>
            </a:r>
          </a:p>
        </p:txBody>
      </p:sp>
      <p:sp>
        <p:nvSpPr>
          <p:cNvPr id="3" name="Subtitle 2">
            <a:extLst>
              <a:ext uri="{FF2B5EF4-FFF2-40B4-BE49-F238E27FC236}">
                <a16:creationId xmlns:a16="http://schemas.microsoft.com/office/drawing/2014/main" id="{E0DF3F11-25B1-2243-9DB6-E36B61BC5A0C}"/>
              </a:ext>
            </a:extLst>
          </p:cNvPr>
          <p:cNvSpPr>
            <a:spLocks noGrp="1"/>
          </p:cNvSpPr>
          <p:nvPr>
            <p:ph type="subTitle" idx="1" hasCustomPrompt="1"/>
          </p:nvPr>
        </p:nvSpPr>
        <p:spPr>
          <a:xfrm>
            <a:off x="3901440" y="4541520"/>
            <a:ext cx="4368800" cy="964758"/>
          </a:xfrm>
        </p:spPr>
        <p:txBody>
          <a:bodyPr/>
          <a:lstStyle>
            <a:lvl1pPr marL="0" indent="0" algn="ctr">
              <a:buNone/>
              <a:defRPr sz="2000" b="1" cap="all" baseline="0">
                <a:solidFill>
                  <a:srgbClr val="818EA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CONTACT/OTHER INFO</a:t>
            </a:r>
          </a:p>
        </p:txBody>
      </p:sp>
    </p:spTree>
    <p:extLst>
      <p:ext uri="{BB962C8B-B14F-4D97-AF65-F5344CB8AC3E}">
        <p14:creationId xmlns:p14="http://schemas.microsoft.com/office/powerpoint/2010/main" val="557180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66F8501-1436-054A-A9CA-6B537968F12F}"/>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EB20195-C52A-5047-9EE4-64ED3627DADB}"/>
              </a:ext>
            </a:extLst>
          </p:cNvPr>
          <p:cNvSpPr>
            <a:spLocks noGrp="1"/>
          </p:cNvSpPr>
          <p:nvPr>
            <p:ph type="title"/>
          </p:nvPr>
        </p:nvSpPr>
        <p:spPr>
          <a:xfrm>
            <a:off x="526774" y="365125"/>
            <a:ext cx="10956235" cy="1325563"/>
          </a:xfr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A268ED7-9EFF-8C46-A948-909E19E0A134}"/>
              </a:ext>
            </a:extLst>
          </p:cNvPr>
          <p:cNvSpPr>
            <a:spLocks noGrp="1"/>
          </p:cNvSpPr>
          <p:nvPr>
            <p:ph idx="1"/>
          </p:nvPr>
        </p:nvSpPr>
        <p:spPr>
          <a:xfrm>
            <a:off x="526774" y="1825625"/>
            <a:ext cx="10956235" cy="4351338"/>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5">
            <a:extLst>
              <a:ext uri="{FF2B5EF4-FFF2-40B4-BE49-F238E27FC236}">
                <a16:creationId xmlns:a16="http://schemas.microsoft.com/office/drawing/2014/main" id="{F5097B09-AD33-504D-8753-F06FE3C97130}"/>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dirty="0"/>
          </a:p>
        </p:txBody>
      </p:sp>
    </p:spTree>
    <p:custDataLst>
      <p:tags r:id="rId1"/>
    </p:custDataLst>
    <p:extLst>
      <p:ext uri="{BB962C8B-B14F-4D97-AF65-F5344CB8AC3E}">
        <p14:creationId xmlns:p14="http://schemas.microsoft.com/office/powerpoint/2010/main" val="2941866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V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E72D45-ED81-6C48-9B89-9F578C575F72}"/>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142B388A-BA1F-EC4D-8EE8-9ADED719377A}"/>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2" name="Text Placeholder 2">
            <a:extLst>
              <a:ext uri="{FF2B5EF4-FFF2-40B4-BE49-F238E27FC236}">
                <a16:creationId xmlns:a16="http://schemas.microsoft.com/office/drawing/2014/main" id="{896E758D-56BE-8246-84B5-F31B80B872F1}"/>
              </a:ext>
            </a:extLst>
          </p:cNvPr>
          <p:cNvSpPr>
            <a:spLocks noGrp="1"/>
          </p:cNvSpPr>
          <p:nvPr>
            <p:ph type="body" idx="14" hasCustomPrompt="1"/>
          </p:nvPr>
        </p:nvSpPr>
        <p:spPr>
          <a:xfrm>
            <a:off x="9312895" y="993914"/>
            <a:ext cx="2170113" cy="987286"/>
          </a:xfrm>
        </p:spPr>
        <p:txBody>
          <a:bodyPr anchor="b"/>
          <a:lstStyle>
            <a:lvl1pPr marL="0" indent="0" algn="l">
              <a:buNone/>
              <a:defRPr sz="2000" b="1" cap="all" baseline="0">
                <a:solidFill>
                  <a:srgbClr val="54698A"/>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HEADER HERE</a:t>
            </a:r>
          </a:p>
        </p:txBody>
      </p:sp>
      <p:sp>
        <p:nvSpPr>
          <p:cNvPr id="14" name="Text Placeholder 2">
            <a:extLst>
              <a:ext uri="{FF2B5EF4-FFF2-40B4-BE49-F238E27FC236}">
                <a16:creationId xmlns:a16="http://schemas.microsoft.com/office/drawing/2014/main" id="{5F1E040F-023A-414C-B02B-B8BC08F712C6}"/>
              </a:ext>
            </a:extLst>
          </p:cNvPr>
          <p:cNvSpPr>
            <a:spLocks noGrp="1"/>
          </p:cNvSpPr>
          <p:nvPr>
            <p:ph type="body" idx="15" hasCustomPrompt="1"/>
          </p:nvPr>
        </p:nvSpPr>
        <p:spPr>
          <a:xfrm>
            <a:off x="9312895" y="2186609"/>
            <a:ext cx="2170113" cy="3816625"/>
          </a:xfrm>
        </p:spPr>
        <p:txBody>
          <a:bodyPr anchor="t"/>
          <a:lstStyle>
            <a:lvl1pPr marL="0" indent="0" algn="l">
              <a:buNone/>
              <a:defRPr sz="15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a:t>
            </a:r>
          </a:p>
        </p:txBody>
      </p:sp>
      <p:sp>
        <p:nvSpPr>
          <p:cNvPr id="8" name="Title 1">
            <a:extLst>
              <a:ext uri="{FF2B5EF4-FFF2-40B4-BE49-F238E27FC236}">
                <a16:creationId xmlns:a16="http://schemas.microsoft.com/office/drawing/2014/main" id="{88030C2F-A0C6-D842-A367-8A9DF838E7A1}"/>
              </a:ext>
            </a:extLst>
          </p:cNvPr>
          <p:cNvSpPr>
            <a:spLocks noGrp="1"/>
          </p:cNvSpPr>
          <p:nvPr>
            <p:ph type="title"/>
          </p:nvPr>
        </p:nvSpPr>
        <p:spPr>
          <a:xfrm>
            <a:off x="526775" y="365125"/>
            <a:ext cx="8302266" cy="1325563"/>
          </a:xfrm>
        </p:spPr>
        <p:txBody>
          <a:bodyPr/>
          <a:lstStyle>
            <a:lvl1pPr>
              <a:defRPr>
                <a:solidFill>
                  <a:schemeClr val="tx1"/>
                </a:solidFill>
              </a:defRPr>
            </a:lvl1pPr>
          </a:lstStyle>
          <a:p>
            <a:r>
              <a:rPr lang="en-US"/>
              <a:t>Click to edit Master title style</a:t>
            </a:r>
            <a:endParaRPr lang="en-US" dirty="0"/>
          </a:p>
        </p:txBody>
      </p:sp>
      <p:sp>
        <p:nvSpPr>
          <p:cNvPr id="10" name="Content Placeholder 2">
            <a:extLst>
              <a:ext uri="{FF2B5EF4-FFF2-40B4-BE49-F238E27FC236}">
                <a16:creationId xmlns:a16="http://schemas.microsoft.com/office/drawing/2014/main" id="{158D4AFB-20B4-BC4C-B603-7CE14BF1F04F}"/>
              </a:ext>
            </a:extLst>
          </p:cNvPr>
          <p:cNvSpPr>
            <a:spLocks noGrp="1"/>
          </p:cNvSpPr>
          <p:nvPr>
            <p:ph idx="1"/>
          </p:nvPr>
        </p:nvSpPr>
        <p:spPr>
          <a:xfrm>
            <a:off x="526775" y="1825625"/>
            <a:ext cx="8302266" cy="4177609"/>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27338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mparison V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5A5C5C2-CF20-784F-AD7D-F7191F7DAD21}"/>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DA95CAD-944B-C442-80C0-51D3B92C5899}"/>
              </a:ext>
            </a:extLst>
          </p:cNvPr>
          <p:cNvSpPr>
            <a:spLocks noGrp="1"/>
          </p:cNvSpPr>
          <p:nvPr>
            <p:ph type="body" idx="1" hasCustomPrompt="1"/>
          </p:nvPr>
        </p:nvSpPr>
        <p:spPr>
          <a:xfrm>
            <a:off x="1103245" y="2055813"/>
            <a:ext cx="4562060" cy="737083"/>
          </a:xfrm>
        </p:spPr>
        <p:txBody>
          <a:bodyPr anchor="ctr"/>
          <a:lstStyle>
            <a:lvl1pPr marL="0" indent="0" algn="ctr">
              <a:buNone/>
              <a:defRPr sz="2000" b="1" cap="all" baseline="0">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C7A11AA0-1FEF-D143-8644-9D4FBBB7925C}"/>
              </a:ext>
            </a:extLst>
          </p:cNvPr>
          <p:cNvSpPr>
            <a:spLocks noGrp="1"/>
          </p:cNvSpPr>
          <p:nvPr>
            <p:ph sz="half" idx="2"/>
          </p:nvPr>
        </p:nvSpPr>
        <p:spPr>
          <a:xfrm>
            <a:off x="1162120" y="3006726"/>
            <a:ext cx="4513124" cy="2608884"/>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66B37C2-28AF-9143-9528-DC4B80E4EF1C}"/>
              </a:ext>
            </a:extLst>
          </p:cNvPr>
          <p:cNvSpPr>
            <a:spLocks noGrp="1"/>
          </p:cNvSpPr>
          <p:nvPr>
            <p:ph type="body" sz="quarter" idx="3" hasCustomPrompt="1"/>
          </p:nvPr>
        </p:nvSpPr>
        <p:spPr>
          <a:xfrm>
            <a:off x="6510130" y="2055812"/>
            <a:ext cx="4572000" cy="737083"/>
          </a:xfrm>
        </p:spPr>
        <p:txBody>
          <a:bodyPr anchor="ctr"/>
          <a:lstStyle>
            <a:lvl1pPr marL="0" indent="0" algn="ctr">
              <a:buNone/>
              <a:defRPr sz="2000" b="1" cap="all" baseline="0">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70749347-BB60-2C44-AD07-4E84090D44BD}"/>
              </a:ext>
            </a:extLst>
          </p:cNvPr>
          <p:cNvSpPr>
            <a:spLocks noGrp="1"/>
          </p:cNvSpPr>
          <p:nvPr>
            <p:ph sz="quarter" idx="4"/>
          </p:nvPr>
        </p:nvSpPr>
        <p:spPr>
          <a:xfrm>
            <a:off x="6510130" y="3006725"/>
            <a:ext cx="4519750" cy="2608885"/>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a:extLst>
              <a:ext uri="{FF2B5EF4-FFF2-40B4-BE49-F238E27FC236}">
                <a16:creationId xmlns:a16="http://schemas.microsoft.com/office/drawing/2014/main" id="{7CEA03A3-F0D7-B047-84E7-853750430001}"/>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1" name="Title 1">
            <a:extLst>
              <a:ext uri="{FF2B5EF4-FFF2-40B4-BE49-F238E27FC236}">
                <a16:creationId xmlns:a16="http://schemas.microsoft.com/office/drawing/2014/main" id="{2856D4AC-B5BC-CA42-934B-C2AED9C1FBEC}"/>
              </a:ext>
            </a:extLst>
          </p:cNvPr>
          <p:cNvSpPr>
            <a:spLocks noGrp="1"/>
          </p:cNvSpPr>
          <p:nvPr>
            <p:ph type="title"/>
          </p:nvPr>
        </p:nvSpPr>
        <p:spPr>
          <a:xfrm>
            <a:off x="526774" y="365125"/>
            <a:ext cx="11151704" cy="1325563"/>
          </a:xfrm>
        </p:spPr>
        <p:txBody>
          <a:bodyPr/>
          <a:lstStyle>
            <a:lvl1pPr>
              <a:defRPr>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131444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itle and Comparison V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74C1D97-04D0-6A43-90D9-0D114783677D}"/>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073426" y="2136913"/>
            <a:ext cx="4611757" cy="3518452"/>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B2FDCA60-4EAD-884C-A812-FAFDC4D397B4}"/>
              </a:ext>
            </a:extLst>
          </p:cNvPr>
          <p:cNvSpPr>
            <a:spLocks noGrp="1"/>
          </p:cNvSpPr>
          <p:nvPr>
            <p:ph sz="half" idx="2"/>
          </p:nvPr>
        </p:nvSpPr>
        <p:spPr>
          <a:xfrm>
            <a:off x="6506819" y="2136913"/>
            <a:ext cx="4611756" cy="3518452"/>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1718945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mparison V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D89563-C188-5145-88C5-A48124B5884E}"/>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DA95CAD-944B-C442-80C0-51D3B92C5899}"/>
              </a:ext>
            </a:extLst>
          </p:cNvPr>
          <p:cNvSpPr>
            <a:spLocks noGrp="1"/>
          </p:cNvSpPr>
          <p:nvPr>
            <p:ph type="body" idx="1" hasCustomPrompt="1"/>
          </p:nvPr>
        </p:nvSpPr>
        <p:spPr>
          <a:xfrm>
            <a:off x="1407695" y="1961147"/>
            <a:ext cx="2755231"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C7A11AA0-1FEF-D143-8644-9D4FBBB7925C}"/>
              </a:ext>
            </a:extLst>
          </p:cNvPr>
          <p:cNvSpPr>
            <a:spLocks noGrp="1"/>
          </p:cNvSpPr>
          <p:nvPr>
            <p:ph sz="half" idx="2"/>
          </p:nvPr>
        </p:nvSpPr>
        <p:spPr>
          <a:xfrm>
            <a:off x="1407694"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F66B37C2-28AF-9143-9528-DC4B80E4EF1C}"/>
              </a:ext>
            </a:extLst>
          </p:cNvPr>
          <p:cNvSpPr>
            <a:spLocks noGrp="1"/>
          </p:cNvSpPr>
          <p:nvPr>
            <p:ph type="body" sz="quarter" idx="3" hasCustomPrompt="1"/>
          </p:nvPr>
        </p:nvSpPr>
        <p:spPr>
          <a:xfrm>
            <a:off x="4656222" y="1961146"/>
            <a:ext cx="2851484"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Slide Number Placeholder 8">
            <a:extLst>
              <a:ext uri="{FF2B5EF4-FFF2-40B4-BE49-F238E27FC236}">
                <a16:creationId xmlns:a16="http://schemas.microsoft.com/office/drawing/2014/main" id="{7CEA03A3-F0D7-B047-84E7-853750430001}"/>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1" name="Title 1">
            <a:extLst>
              <a:ext uri="{FF2B5EF4-FFF2-40B4-BE49-F238E27FC236}">
                <a16:creationId xmlns:a16="http://schemas.microsoft.com/office/drawing/2014/main" id="{2856D4AC-B5BC-CA42-934B-C2AED9C1FBEC}"/>
              </a:ext>
            </a:extLst>
          </p:cNvPr>
          <p:cNvSpPr>
            <a:spLocks noGrp="1"/>
          </p:cNvSpPr>
          <p:nvPr>
            <p:ph type="title"/>
          </p:nvPr>
        </p:nvSpPr>
        <p:spPr>
          <a:xfrm>
            <a:off x="526774" y="365125"/>
            <a:ext cx="11151704" cy="1325563"/>
          </a:xfrm>
        </p:spPr>
        <p:txBody>
          <a:bodyPr/>
          <a:lstStyle>
            <a:lvl1pPr>
              <a:defRPr>
                <a:solidFill>
                  <a:schemeClr val="tx1"/>
                </a:solidFill>
              </a:defRPr>
            </a:lvl1pPr>
          </a:lstStyle>
          <a:p>
            <a:r>
              <a:rPr lang="en-US"/>
              <a:t>Click to edit Master title style</a:t>
            </a:r>
            <a:endParaRPr lang="en-US" dirty="0"/>
          </a:p>
        </p:txBody>
      </p:sp>
      <p:sp>
        <p:nvSpPr>
          <p:cNvPr id="12" name="Text Placeholder 4">
            <a:extLst>
              <a:ext uri="{FF2B5EF4-FFF2-40B4-BE49-F238E27FC236}">
                <a16:creationId xmlns:a16="http://schemas.microsoft.com/office/drawing/2014/main" id="{7291DB91-8A80-6F40-B231-B65D91692A0E}"/>
              </a:ext>
            </a:extLst>
          </p:cNvPr>
          <p:cNvSpPr>
            <a:spLocks noGrp="1"/>
          </p:cNvSpPr>
          <p:nvPr>
            <p:ph type="body" sz="quarter" idx="13" hasCustomPrompt="1"/>
          </p:nvPr>
        </p:nvSpPr>
        <p:spPr>
          <a:xfrm>
            <a:off x="7988969" y="1961146"/>
            <a:ext cx="2851484"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3" name="Content Placeholder 3">
            <a:extLst>
              <a:ext uri="{FF2B5EF4-FFF2-40B4-BE49-F238E27FC236}">
                <a16:creationId xmlns:a16="http://schemas.microsoft.com/office/drawing/2014/main" id="{5F84098D-6682-9E45-AB3B-DAA462E1F8A3}"/>
              </a:ext>
            </a:extLst>
          </p:cNvPr>
          <p:cNvSpPr>
            <a:spLocks noGrp="1"/>
          </p:cNvSpPr>
          <p:nvPr>
            <p:ph sz="half" idx="14"/>
          </p:nvPr>
        </p:nvSpPr>
        <p:spPr>
          <a:xfrm>
            <a:off x="4716378"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4" name="Content Placeholder 3">
            <a:extLst>
              <a:ext uri="{FF2B5EF4-FFF2-40B4-BE49-F238E27FC236}">
                <a16:creationId xmlns:a16="http://schemas.microsoft.com/office/drawing/2014/main" id="{10A7F087-8761-D84F-9E4E-6CFEBBA4E760}"/>
              </a:ext>
            </a:extLst>
          </p:cNvPr>
          <p:cNvSpPr>
            <a:spLocks noGrp="1"/>
          </p:cNvSpPr>
          <p:nvPr>
            <p:ph sz="half" idx="15"/>
          </p:nvPr>
        </p:nvSpPr>
        <p:spPr>
          <a:xfrm>
            <a:off x="8061157"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57921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itle and Comparison V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2480E4-074E-014A-A66C-DDE99AF95E40}"/>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419727" y="1949116"/>
            <a:ext cx="2683042"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B2FDCA60-4EAD-884C-A812-FAFDC4D397B4}"/>
              </a:ext>
            </a:extLst>
          </p:cNvPr>
          <p:cNvSpPr>
            <a:spLocks noGrp="1"/>
          </p:cNvSpPr>
          <p:nvPr>
            <p:ph sz="half" idx="2"/>
          </p:nvPr>
        </p:nvSpPr>
        <p:spPr>
          <a:xfrm>
            <a:off x="4714114" y="1949116"/>
            <a:ext cx="2733433"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9" name="Content Placeholder 3">
            <a:extLst>
              <a:ext uri="{FF2B5EF4-FFF2-40B4-BE49-F238E27FC236}">
                <a16:creationId xmlns:a16="http://schemas.microsoft.com/office/drawing/2014/main" id="{43B1E192-AF91-D042-BD65-44437DA08E2B}"/>
              </a:ext>
            </a:extLst>
          </p:cNvPr>
          <p:cNvSpPr>
            <a:spLocks noGrp="1"/>
          </p:cNvSpPr>
          <p:nvPr>
            <p:ph sz="half" idx="13"/>
          </p:nvPr>
        </p:nvSpPr>
        <p:spPr>
          <a:xfrm>
            <a:off x="8062904" y="1949116"/>
            <a:ext cx="2733433"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93951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mparison V5">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ABC475B-C11D-6045-93F0-164E90CF82F8}"/>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455820"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0" name="Content Placeholder 2">
            <a:extLst>
              <a:ext uri="{FF2B5EF4-FFF2-40B4-BE49-F238E27FC236}">
                <a16:creationId xmlns:a16="http://schemas.microsoft.com/office/drawing/2014/main" id="{8308FB76-0349-9941-AC6B-F22AEFA2809F}"/>
              </a:ext>
            </a:extLst>
          </p:cNvPr>
          <p:cNvSpPr>
            <a:spLocks noGrp="1"/>
          </p:cNvSpPr>
          <p:nvPr>
            <p:ph sz="half" idx="13"/>
          </p:nvPr>
        </p:nvSpPr>
        <p:spPr>
          <a:xfrm>
            <a:off x="3970420"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11" name="Content Placeholder 2">
            <a:extLst>
              <a:ext uri="{FF2B5EF4-FFF2-40B4-BE49-F238E27FC236}">
                <a16:creationId xmlns:a16="http://schemas.microsoft.com/office/drawing/2014/main" id="{8748647B-D477-D446-8F27-9AEE279699CF}"/>
              </a:ext>
            </a:extLst>
          </p:cNvPr>
          <p:cNvSpPr>
            <a:spLocks noGrp="1"/>
          </p:cNvSpPr>
          <p:nvPr>
            <p:ph sz="half" idx="14"/>
          </p:nvPr>
        </p:nvSpPr>
        <p:spPr>
          <a:xfrm>
            <a:off x="6472988"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12" name="Content Placeholder 2">
            <a:extLst>
              <a:ext uri="{FF2B5EF4-FFF2-40B4-BE49-F238E27FC236}">
                <a16:creationId xmlns:a16="http://schemas.microsoft.com/office/drawing/2014/main" id="{D90A2658-5B6D-EA4B-B376-6C076384D8B1}"/>
              </a:ext>
            </a:extLst>
          </p:cNvPr>
          <p:cNvSpPr>
            <a:spLocks noGrp="1"/>
          </p:cNvSpPr>
          <p:nvPr>
            <p:ph sz="half" idx="15"/>
          </p:nvPr>
        </p:nvSpPr>
        <p:spPr>
          <a:xfrm>
            <a:off x="8987588"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679000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C5463F-E16F-554B-BBB7-45C945D26ED2}"/>
              </a:ext>
            </a:extLst>
          </p:cNvPr>
          <p:cNvSpPr>
            <a:spLocks noGrp="1"/>
          </p:cNvSpPr>
          <p:nvPr>
            <p:ph type="title"/>
          </p:nvPr>
        </p:nvSpPr>
        <p:spPr>
          <a:xfrm>
            <a:off x="526774" y="365125"/>
            <a:ext cx="11151704"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AA0556A-C56E-364B-99E2-7F5A5759B331}"/>
              </a:ext>
            </a:extLst>
          </p:cNvPr>
          <p:cNvSpPr>
            <a:spLocks noGrp="1"/>
          </p:cNvSpPr>
          <p:nvPr>
            <p:ph type="body" idx="1"/>
          </p:nvPr>
        </p:nvSpPr>
        <p:spPr>
          <a:xfrm>
            <a:off x="526774" y="1825625"/>
            <a:ext cx="11151704"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930A4BA1-5189-7B41-9C28-163AC6B02622}"/>
              </a:ext>
            </a:extLst>
          </p:cNvPr>
          <p:cNvSpPr>
            <a:spLocks noGrp="1"/>
          </p:cNvSpPr>
          <p:nvPr>
            <p:ph type="sldNum" sz="quarter" idx="4"/>
          </p:nvPr>
        </p:nvSpPr>
        <p:spPr>
          <a:xfrm>
            <a:off x="11371249" y="6411595"/>
            <a:ext cx="649357" cy="365125"/>
          </a:xfrm>
          <a:prstGeom prst="rect">
            <a:avLst/>
          </a:prstGeom>
        </p:spPr>
        <p:txBody>
          <a:bodyPr vert="horz" lIns="91440" tIns="45720" rIns="91440" bIns="45720" rtlCol="0" anchor="ctr"/>
          <a:lstStyle>
            <a:lvl1pPr algn="r">
              <a:defRPr sz="1200" b="1" i="0">
                <a:solidFill>
                  <a:srgbClr val="818EA8"/>
                </a:solidFill>
                <a:latin typeface="Helvetica" pitchFamily="2" charset="0"/>
              </a:defRPr>
            </a:lvl1pPr>
          </a:lstStyle>
          <a:p>
            <a:fld id="{B9BF1031-1045-D74B-99D1-69DF7F96957F}" type="slidenum">
              <a:rPr lang="en-US" smtClean="0"/>
              <a:pPr/>
              <a:t>‹#›</a:t>
            </a:fld>
            <a:endParaRPr lang="en-US" dirty="0"/>
          </a:p>
        </p:txBody>
      </p:sp>
    </p:spTree>
    <p:extLst>
      <p:ext uri="{BB962C8B-B14F-4D97-AF65-F5344CB8AC3E}">
        <p14:creationId xmlns:p14="http://schemas.microsoft.com/office/powerpoint/2010/main" val="79067808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6" r:id="rId4"/>
    <p:sldLayoutId id="2147483653" r:id="rId5"/>
    <p:sldLayoutId id="2147483652" r:id="rId6"/>
    <p:sldLayoutId id="2147483664" r:id="rId7"/>
    <p:sldLayoutId id="2147483663" r:id="rId8"/>
    <p:sldLayoutId id="2147483665" r:id="rId9"/>
    <p:sldLayoutId id="2147483666" r:id="rId10"/>
    <p:sldLayoutId id="2147483667" r:id="rId11"/>
    <p:sldLayoutId id="2147483668" r:id="rId12"/>
    <p:sldLayoutId id="2147483669" r:id="rId13"/>
    <p:sldLayoutId id="2147483660" r:id="rId14"/>
    <p:sldLayoutId id="2147483661" r:id="rId15"/>
    <p:sldLayoutId id="2147483657" r:id="rId16"/>
    <p:sldLayoutId id="2147483655" r:id="rId17"/>
    <p:sldLayoutId id="2147483658" r:id="rId18"/>
    <p:sldLayoutId id="2147483670" r:id="rId19"/>
    <p:sldLayoutId id="2147483659" r:id="rId20"/>
    <p:sldLayoutId id="2147483662" r:id="rId21"/>
  </p:sldLayoutIdLst>
  <p:hf hdr="0" ftr="0" dt="0"/>
  <p:txStyles>
    <p:titleStyle>
      <a:lvl1pPr algn="l" defTabSz="914400" rtl="0" eaLnBrk="1" latinLnBrk="0" hangingPunct="1">
        <a:lnSpc>
          <a:spcPct val="90000"/>
        </a:lnSpc>
        <a:spcBef>
          <a:spcPct val="0"/>
        </a:spcBef>
        <a:buNone/>
        <a:defRPr sz="4400" b="1" i="0" kern="1200">
          <a:solidFill>
            <a:srgbClr val="2E426B"/>
          </a:solidFill>
          <a:latin typeface="Helvetica" pitchFamily="2" charset="0"/>
          <a:ea typeface="+mj-ea"/>
          <a:cs typeface="+mj-cs"/>
        </a:defRPr>
      </a:lvl1pPr>
    </p:titleStyle>
    <p:bodyStyle>
      <a:lvl1pPr marL="228600" indent="-228600" algn="l" defTabSz="914400" rtl="0" eaLnBrk="1" latinLnBrk="0" hangingPunct="1">
        <a:lnSpc>
          <a:spcPct val="100000"/>
        </a:lnSpc>
        <a:spcBef>
          <a:spcPts val="1000"/>
        </a:spcBef>
        <a:spcAft>
          <a:spcPts val="1000"/>
        </a:spcAft>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100000"/>
        </a:lnSpc>
        <a:spcBef>
          <a:spcPts val="500"/>
        </a:spcBef>
        <a:spcAft>
          <a:spcPts val="1000"/>
        </a:spcAft>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8.xml"/><Relationship Id="rId5" Type="http://schemas.openxmlformats.org/officeDocument/2006/relationships/hyperlink" Target="https://odandl.org/our-services/consultation-services/" TargetMode="External"/><Relationship Id="rId4" Type="http://schemas.openxmlformats.org/officeDocument/2006/relationships/hyperlink" Target="https://odandl.org/our-services/team-development-opportunities/team-development-sessions/#1493065526833-714d40cc-4814"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image" Target="../media/image21.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9.xml"/><Relationship Id="rId4" Type="http://schemas.openxmlformats.org/officeDocument/2006/relationships/image" Target="../media/image22.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23.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8.xml"/><Relationship Id="rId7" Type="http://schemas.openxmlformats.org/officeDocument/2006/relationships/diagramColors" Target="../diagrams/colors1.xml"/><Relationship Id="rId2" Type="http://schemas.openxmlformats.org/officeDocument/2006/relationships/slideLayout" Target="../slideLayouts/slideLayout16.xml"/><Relationship Id="rId1" Type="http://schemas.openxmlformats.org/officeDocument/2006/relationships/tags" Target="../tags/tag1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A81A1-C513-4711-9722-78992F144930}"/>
              </a:ext>
            </a:extLst>
          </p:cNvPr>
          <p:cNvSpPr>
            <a:spLocks noGrp="1"/>
          </p:cNvSpPr>
          <p:nvPr>
            <p:ph type="ctrTitle"/>
          </p:nvPr>
        </p:nvSpPr>
        <p:spPr/>
        <p:txBody>
          <a:bodyPr/>
          <a:lstStyle/>
          <a:p>
            <a:r>
              <a:rPr lang="en-US" dirty="0"/>
              <a:t>Leader as Teacher: Building Trust</a:t>
            </a:r>
          </a:p>
        </p:txBody>
      </p:sp>
      <p:sp>
        <p:nvSpPr>
          <p:cNvPr id="3" name="Subtitle 2">
            <a:extLst>
              <a:ext uri="{FF2B5EF4-FFF2-40B4-BE49-F238E27FC236}">
                <a16:creationId xmlns:a16="http://schemas.microsoft.com/office/drawing/2014/main" id="{B9DCC902-3CAF-47F6-AE70-5F1C6B91B406}"/>
              </a:ext>
            </a:extLst>
          </p:cNvPr>
          <p:cNvSpPr>
            <a:spLocks noGrp="1"/>
          </p:cNvSpPr>
          <p:nvPr>
            <p:ph type="subTitle" idx="1"/>
          </p:nvPr>
        </p:nvSpPr>
        <p:spPr/>
        <p:txBody>
          <a:bodyPr/>
          <a:lstStyle/>
          <a:p>
            <a:r>
              <a:rPr lang="en-US" dirty="0"/>
              <a:t>Organizational development &amp; Learning</a:t>
            </a:r>
          </a:p>
        </p:txBody>
      </p:sp>
    </p:spTree>
    <p:custDataLst>
      <p:tags r:id="rId1"/>
    </p:custDataLst>
    <p:extLst>
      <p:ext uri="{BB962C8B-B14F-4D97-AF65-F5344CB8AC3E}">
        <p14:creationId xmlns:p14="http://schemas.microsoft.com/office/powerpoint/2010/main" val="338389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A2B7F-474E-4BB2-AB26-2E94265E31DC}"/>
              </a:ext>
            </a:extLst>
          </p:cNvPr>
          <p:cNvSpPr>
            <a:spLocks noGrp="1"/>
          </p:cNvSpPr>
          <p:nvPr>
            <p:ph type="title"/>
          </p:nvPr>
        </p:nvSpPr>
        <p:spPr/>
        <p:txBody>
          <a:bodyPr/>
          <a:lstStyle/>
          <a:p>
            <a:r>
              <a:rPr lang="en-US" dirty="0">
                <a:solidFill>
                  <a:schemeClr val="accent1"/>
                </a:solidFill>
              </a:rPr>
              <a:t>Identify Our Focus</a:t>
            </a:r>
          </a:p>
        </p:txBody>
      </p:sp>
      <p:sp>
        <p:nvSpPr>
          <p:cNvPr id="3" name="Content Placeholder 2">
            <a:extLst>
              <a:ext uri="{FF2B5EF4-FFF2-40B4-BE49-F238E27FC236}">
                <a16:creationId xmlns:a16="http://schemas.microsoft.com/office/drawing/2014/main" id="{9D1DF238-FB65-467A-9DCF-775D8B8DFBB9}"/>
              </a:ext>
            </a:extLst>
          </p:cNvPr>
          <p:cNvSpPr>
            <a:spLocks noGrp="1"/>
          </p:cNvSpPr>
          <p:nvPr>
            <p:ph idx="1"/>
          </p:nvPr>
        </p:nvSpPr>
        <p:spPr/>
        <p:txBody>
          <a:bodyPr>
            <a:normAutofit/>
          </a:bodyPr>
          <a:lstStyle/>
          <a:p>
            <a:r>
              <a:rPr lang="en-US" sz="2800" b="1" dirty="0"/>
              <a:t>Identify the top 3 trust behaviors the team demonstrates.</a:t>
            </a:r>
          </a:p>
          <a:p>
            <a:endParaRPr lang="en-US" sz="2800" b="1" dirty="0"/>
          </a:p>
          <a:p>
            <a:r>
              <a:rPr lang="en-US" sz="2800" b="1" dirty="0"/>
              <a:t>Identify 3 behaviors the team does not consistently demonstrate.</a:t>
            </a:r>
          </a:p>
          <a:p>
            <a:endParaRPr lang="en-US" sz="2800" b="1" dirty="0"/>
          </a:p>
          <a:p>
            <a:r>
              <a:rPr lang="en-US" sz="2800" b="1" dirty="0"/>
              <a:t>What actions will we take as a leader team to help elevate trust? </a:t>
            </a:r>
          </a:p>
          <a:p>
            <a:endParaRPr lang="en-US" sz="2800" b="1" dirty="0"/>
          </a:p>
        </p:txBody>
      </p:sp>
      <p:sp>
        <p:nvSpPr>
          <p:cNvPr id="4" name="Slide Number Placeholder 3">
            <a:extLst>
              <a:ext uri="{FF2B5EF4-FFF2-40B4-BE49-F238E27FC236}">
                <a16:creationId xmlns:a16="http://schemas.microsoft.com/office/drawing/2014/main" id="{847D9464-B5B5-4396-BA68-407BFAA24F42}"/>
              </a:ext>
            </a:extLst>
          </p:cNvPr>
          <p:cNvSpPr>
            <a:spLocks noGrp="1"/>
          </p:cNvSpPr>
          <p:nvPr>
            <p:ph type="sldNum" sz="quarter" idx="12"/>
          </p:nvPr>
        </p:nvSpPr>
        <p:spPr/>
        <p:txBody>
          <a:bodyPr/>
          <a:lstStyle/>
          <a:p>
            <a:fld id="{B9BF1031-1045-D74B-99D1-69DF7F96957F}" type="slidenum">
              <a:rPr lang="en-US" smtClean="0"/>
              <a:t>10</a:t>
            </a:fld>
            <a:endParaRPr lang="en-US" dirty="0"/>
          </a:p>
        </p:txBody>
      </p:sp>
      <p:cxnSp>
        <p:nvCxnSpPr>
          <p:cNvPr id="5" name="Straight Connector 4">
            <a:extLst>
              <a:ext uri="{FF2B5EF4-FFF2-40B4-BE49-F238E27FC236}">
                <a16:creationId xmlns:a16="http://schemas.microsoft.com/office/drawing/2014/main" id="{7A69B459-D7F3-41C4-B782-7D57F65BF092}"/>
              </a:ext>
            </a:extLst>
          </p:cNvPr>
          <p:cNvCxnSpPr>
            <a:cxnSpLocks/>
          </p:cNvCxnSpPr>
          <p:nvPr/>
        </p:nvCxnSpPr>
        <p:spPr>
          <a:xfrm>
            <a:off x="617882" y="1419754"/>
            <a:ext cx="10473451"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355062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AD682-959E-4CAF-809B-5302CFF0FB7D}"/>
              </a:ext>
            </a:extLst>
          </p:cNvPr>
          <p:cNvSpPr>
            <a:spLocks noGrp="1"/>
          </p:cNvSpPr>
          <p:nvPr>
            <p:ph type="title"/>
          </p:nvPr>
        </p:nvSpPr>
        <p:spPr/>
        <p:txBody>
          <a:bodyPr/>
          <a:lstStyle/>
          <a:p>
            <a:r>
              <a:rPr lang="en-US" dirty="0">
                <a:solidFill>
                  <a:schemeClr val="accent1"/>
                </a:solidFill>
              </a:rPr>
              <a:t>Action Plan</a:t>
            </a:r>
          </a:p>
        </p:txBody>
      </p:sp>
      <p:sp>
        <p:nvSpPr>
          <p:cNvPr id="3" name="Content Placeholder 2">
            <a:extLst>
              <a:ext uri="{FF2B5EF4-FFF2-40B4-BE49-F238E27FC236}">
                <a16:creationId xmlns:a16="http://schemas.microsoft.com/office/drawing/2014/main" id="{F0EF4D27-73AB-404F-B8B0-48422D153361}"/>
              </a:ext>
            </a:extLst>
          </p:cNvPr>
          <p:cNvSpPr>
            <a:spLocks noGrp="1"/>
          </p:cNvSpPr>
          <p:nvPr>
            <p:ph idx="1"/>
          </p:nvPr>
        </p:nvSpPr>
        <p:spPr/>
        <p:txBody>
          <a:bodyPr>
            <a:normAutofit/>
          </a:bodyPr>
          <a:lstStyle/>
          <a:p>
            <a:pPr lvl="0" indent="-457200">
              <a:buFont typeface="Wingdings" panose="05000000000000000000" pitchFamily="2" charset="2"/>
              <a:buChar char="§"/>
            </a:pPr>
            <a:r>
              <a:rPr lang="en-US" sz="2800" b="1" dirty="0"/>
              <a:t>What actions will this team take to improve trust?</a:t>
            </a:r>
          </a:p>
          <a:p>
            <a:pPr lvl="0" indent="-457200">
              <a:buFont typeface="Wingdings" panose="05000000000000000000" pitchFamily="2" charset="2"/>
              <a:buChar char="§"/>
            </a:pPr>
            <a:endParaRPr lang="en-US" sz="2800" b="1" dirty="0"/>
          </a:p>
          <a:p>
            <a:pPr lvl="0" indent="-457200">
              <a:buFont typeface="Wingdings" panose="05000000000000000000" pitchFamily="2" charset="2"/>
              <a:buChar char="§"/>
            </a:pPr>
            <a:r>
              <a:rPr lang="en-US" sz="2800" b="1" dirty="0"/>
              <a:t>How will we hold ourselves accountable?</a:t>
            </a:r>
          </a:p>
          <a:p>
            <a:pPr indent="-457200">
              <a:buFont typeface="Wingdings" panose="05000000000000000000" pitchFamily="2" charset="2"/>
              <a:buChar char="§"/>
            </a:pPr>
            <a:endParaRPr lang="en-US" sz="2800" b="1" dirty="0"/>
          </a:p>
          <a:p>
            <a:pPr marL="457200" indent="-457200">
              <a:buFont typeface="Wingdings" panose="05000000000000000000" pitchFamily="2" charset="2"/>
              <a:buChar char="§"/>
            </a:pPr>
            <a:r>
              <a:rPr lang="en-US" sz="2800" b="1" dirty="0"/>
              <a:t>What is one thing you can you do individually to improve your character or competence? </a:t>
            </a:r>
          </a:p>
          <a:p>
            <a:endParaRPr lang="en-US" sz="2400" b="1" dirty="0"/>
          </a:p>
        </p:txBody>
      </p:sp>
      <p:sp>
        <p:nvSpPr>
          <p:cNvPr id="4" name="Slide Number Placeholder 3">
            <a:extLst>
              <a:ext uri="{FF2B5EF4-FFF2-40B4-BE49-F238E27FC236}">
                <a16:creationId xmlns:a16="http://schemas.microsoft.com/office/drawing/2014/main" id="{A75CD50E-CD83-4A2B-B201-68016C2E4129}"/>
              </a:ext>
            </a:extLst>
          </p:cNvPr>
          <p:cNvSpPr>
            <a:spLocks noGrp="1"/>
          </p:cNvSpPr>
          <p:nvPr>
            <p:ph type="sldNum" sz="quarter" idx="12"/>
          </p:nvPr>
        </p:nvSpPr>
        <p:spPr/>
        <p:txBody>
          <a:bodyPr/>
          <a:lstStyle/>
          <a:p>
            <a:fld id="{B9BF1031-1045-D74B-99D1-69DF7F96957F}" type="slidenum">
              <a:rPr lang="en-US" smtClean="0"/>
              <a:t>11</a:t>
            </a:fld>
            <a:endParaRPr lang="en-US" dirty="0"/>
          </a:p>
        </p:txBody>
      </p:sp>
      <p:cxnSp>
        <p:nvCxnSpPr>
          <p:cNvPr id="5" name="Straight Connector 4">
            <a:extLst>
              <a:ext uri="{FF2B5EF4-FFF2-40B4-BE49-F238E27FC236}">
                <a16:creationId xmlns:a16="http://schemas.microsoft.com/office/drawing/2014/main" id="{DF45EAF0-A0EE-47EE-80DB-EAF856D798B4}"/>
              </a:ext>
            </a:extLst>
          </p:cNvPr>
          <p:cNvCxnSpPr>
            <a:cxnSpLocks/>
          </p:cNvCxnSpPr>
          <p:nvPr/>
        </p:nvCxnSpPr>
        <p:spPr>
          <a:xfrm>
            <a:off x="617882" y="1419754"/>
            <a:ext cx="10473451"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809808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EE74B-74EB-4127-9F79-52C1ACBE1FE2}"/>
              </a:ext>
            </a:extLst>
          </p:cNvPr>
          <p:cNvSpPr>
            <a:spLocks noGrp="1"/>
          </p:cNvSpPr>
          <p:nvPr>
            <p:ph type="title"/>
          </p:nvPr>
        </p:nvSpPr>
        <p:spPr/>
        <p:txBody>
          <a:bodyPr/>
          <a:lstStyle/>
          <a:p>
            <a:r>
              <a:rPr lang="en-US" dirty="0">
                <a:solidFill>
                  <a:schemeClr val="accent1"/>
                </a:solidFill>
              </a:rPr>
              <a:t>Next Steps</a:t>
            </a:r>
          </a:p>
        </p:txBody>
      </p:sp>
      <p:sp>
        <p:nvSpPr>
          <p:cNvPr id="3" name="Content Placeholder 2">
            <a:extLst>
              <a:ext uri="{FF2B5EF4-FFF2-40B4-BE49-F238E27FC236}">
                <a16:creationId xmlns:a16="http://schemas.microsoft.com/office/drawing/2014/main" id="{E7E1212D-E9F1-4B7D-A6E2-B1A9B0DC04E6}"/>
              </a:ext>
            </a:extLst>
          </p:cNvPr>
          <p:cNvSpPr>
            <a:spLocks noGrp="1"/>
          </p:cNvSpPr>
          <p:nvPr>
            <p:ph idx="1"/>
          </p:nvPr>
        </p:nvSpPr>
        <p:spPr/>
        <p:txBody>
          <a:bodyPr/>
          <a:lstStyle/>
          <a:p>
            <a:pPr marL="0" indent="0">
              <a:buNone/>
            </a:pPr>
            <a:r>
              <a:rPr lang="en-US" sz="2800" b="1" dirty="0">
                <a:solidFill>
                  <a:schemeClr val="accent3"/>
                </a:solidFill>
              </a:rPr>
              <a:t>Putting our work into action</a:t>
            </a:r>
          </a:p>
          <a:p>
            <a:pPr marL="914400" indent="-457200">
              <a:spcAft>
                <a:spcPts val="2400"/>
              </a:spcAft>
              <a:buFont typeface="Wingdings" panose="05000000000000000000" pitchFamily="2" charset="2"/>
              <a:buChar char="§"/>
            </a:pPr>
            <a:r>
              <a:rPr lang="en-US" sz="2800" b="1" dirty="0"/>
              <a:t>Initiate action plan.</a:t>
            </a:r>
          </a:p>
          <a:p>
            <a:pPr marL="914400" indent="-457200">
              <a:spcAft>
                <a:spcPts val="2400"/>
              </a:spcAft>
              <a:buFont typeface="Wingdings" panose="05000000000000000000" pitchFamily="2" charset="2"/>
              <a:buChar char="§"/>
            </a:pPr>
            <a:r>
              <a:rPr lang="en-US" sz="2800" b="1" dirty="0"/>
              <a:t>Meet with your teams and discuss the actions you will take.  </a:t>
            </a:r>
          </a:p>
          <a:p>
            <a:pPr marL="914400" indent="-457200">
              <a:spcAft>
                <a:spcPts val="2400"/>
              </a:spcAft>
              <a:buFont typeface="Wingdings" panose="05000000000000000000" pitchFamily="2" charset="2"/>
              <a:buChar char="§"/>
            </a:pPr>
            <a:r>
              <a:rPr lang="en-US" sz="2800" b="1" dirty="0"/>
              <a:t>Follow up on progress in our team meetings. </a:t>
            </a:r>
          </a:p>
          <a:p>
            <a:pPr marL="0" indent="0">
              <a:buNone/>
            </a:pPr>
            <a:endParaRPr lang="en-US" dirty="0"/>
          </a:p>
        </p:txBody>
      </p:sp>
      <p:sp>
        <p:nvSpPr>
          <p:cNvPr id="4" name="Slide Number Placeholder 3">
            <a:extLst>
              <a:ext uri="{FF2B5EF4-FFF2-40B4-BE49-F238E27FC236}">
                <a16:creationId xmlns:a16="http://schemas.microsoft.com/office/drawing/2014/main" id="{34249449-36E8-4EBD-9315-A627BC879073}"/>
              </a:ext>
            </a:extLst>
          </p:cNvPr>
          <p:cNvSpPr>
            <a:spLocks noGrp="1"/>
          </p:cNvSpPr>
          <p:nvPr>
            <p:ph type="sldNum" sz="quarter" idx="12"/>
          </p:nvPr>
        </p:nvSpPr>
        <p:spPr/>
        <p:txBody>
          <a:bodyPr/>
          <a:lstStyle/>
          <a:p>
            <a:fld id="{B9BF1031-1045-D74B-99D1-69DF7F96957F}" type="slidenum">
              <a:rPr lang="en-US" smtClean="0"/>
              <a:t>12</a:t>
            </a:fld>
            <a:endParaRPr lang="en-US" dirty="0"/>
          </a:p>
        </p:txBody>
      </p:sp>
      <p:cxnSp>
        <p:nvCxnSpPr>
          <p:cNvPr id="5" name="Straight Connector 4">
            <a:extLst>
              <a:ext uri="{FF2B5EF4-FFF2-40B4-BE49-F238E27FC236}">
                <a16:creationId xmlns:a16="http://schemas.microsoft.com/office/drawing/2014/main" id="{1BC59A00-4082-4270-9EFC-C406A40225AE}"/>
              </a:ext>
            </a:extLst>
          </p:cNvPr>
          <p:cNvCxnSpPr>
            <a:cxnSpLocks/>
          </p:cNvCxnSpPr>
          <p:nvPr/>
        </p:nvCxnSpPr>
        <p:spPr>
          <a:xfrm>
            <a:off x="617882" y="1419754"/>
            <a:ext cx="7446826"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7" name="Picture 6" descr="White stairs with a blue arrow drawn in the middle pointing upwards">
            <a:extLst>
              <a:ext uri="{FF2B5EF4-FFF2-40B4-BE49-F238E27FC236}">
                <a16:creationId xmlns:a16="http://schemas.microsoft.com/office/drawing/2014/main" id="{04E362CB-89E1-43C1-AC46-A3F9B7155BC2}"/>
              </a:ext>
            </a:extLst>
          </p:cNvPr>
          <p:cNvPicPr>
            <a:picLocks noChangeAspect="1"/>
          </p:cNvPicPr>
          <p:nvPr/>
        </p:nvPicPr>
        <p:blipFill>
          <a:blip r:embed="rId4"/>
          <a:stretch>
            <a:fillRect/>
          </a:stretch>
        </p:blipFill>
        <p:spPr>
          <a:xfrm>
            <a:off x="8601337" y="382150"/>
            <a:ext cx="2972779" cy="2972779"/>
          </a:xfrm>
          <a:prstGeom prst="rect">
            <a:avLst/>
          </a:prstGeom>
        </p:spPr>
      </p:pic>
    </p:spTree>
    <p:custDataLst>
      <p:tags r:id="rId1"/>
    </p:custDataLst>
    <p:extLst>
      <p:ext uri="{BB962C8B-B14F-4D97-AF65-F5344CB8AC3E}">
        <p14:creationId xmlns:p14="http://schemas.microsoft.com/office/powerpoint/2010/main" val="1698240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B6D587-9591-4362-B37F-240EA45EAE51}"/>
              </a:ext>
            </a:extLst>
          </p:cNvPr>
          <p:cNvSpPr>
            <a:spLocks noGrp="1"/>
          </p:cNvSpPr>
          <p:nvPr>
            <p:ph type="body" idx="1"/>
          </p:nvPr>
        </p:nvSpPr>
        <p:spPr/>
        <p:txBody>
          <a:bodyPr>
            <a:normAutofit/>
          </a:bodyPr>
          <a:lstStyle/>
          <a:p>
            <a:r>
              <a:rPr lang="en-US" sz="3200" dirty="0"/>
              <a:t>OD&amp;L</a:t>
            </a:r>
          </a:p>
        </p:txBody>
      </p:sp>
      <p:sp>
        <p:nvSpPr>
          <p:cNvPr id="3" name="Content Placeholder 2">
            <a:extLst>
              <a:ext uri="{FF2B5EF4-FFF2-40B4-BE49-F238E27FC236}">
                <a16:creationId xmlns:a16="http://schemas.microsoft.com/office/drawing/2014/main" id="{8827DDAF-5D93-465F-AAD2-8C7552D7DD22}"/>
              </a:ext>
            </a:extLst>
          </p:cNvPr>
          <p:cNvSpPr>
            <a:spLocks noGrp="1"/>
          </p:cNvSpPr>
          <p:nvPr>
            <p:ph sz="half" idx="2"/>
          </p:nvPr>
        </p:nvSpPr>
        <p:spPr/>
        <p:txBody>
          <a:bodyPr/>
          <a:lstStyle/>
          <a:p>
            <a:r>
              <a:rPr lang="en-US" sz="2400" b="1" dirty="0">
                <a:hlinkClick r:id="rId4">
                  <a:extLst>
                    <a:ext uri="{A12FA001-AC4F-418D-AE19-62706E023703}">
                      <ahyp:hlinkClr xmlns:ahyp="http://schemas.microsoft.com/office/drawing/2018/hyperlinkcolor" val="tx"/>
                    </a:ext>
                  </a:extLst>
                </a:hlinkClick>
              </a:rPr>
              <a:t>Team Development Sessions </a:t>
            </a:r>
            <a:endParaRPr lang="en-US" sz="2400" b="1" dirty="0"/>
          </a:p>
          <a:p>
            <a:pPr marL="0" indent="0">
              <a:buNone/>
            </a:pPr>
            <a:endParaRPr lang="en-US" sz="2400" b="1" dirty="0"/>
          </a:p>
          <a:p>
            <a:r>
              <a:rPr lang="en-US" sz="2400" b="1" dirty="0">
                <a:hlinkClick r:id="rId5">
                  <a:extLst>
                    <a:ext uri="{A12FA001-AC4F-418D-AE19-62706E023703}">
                      <ahyp:hlinkClr xmlns:ahyp="http://schemas.microsoft.com/office/drawing/2018/hyperlinkcolor" val="tx"/>
                    </a:ext>
                  </a:extLst>
                </a:hlinkClick>
              </a:rPr>
              <a:t>OD&amp;L Consultation</a:t>
            </a:r>
            <a:endParaRPr lang="en-US" sz="2400" b="1" dirty="0"/>
          </a:p>
        </p:txBody>
      </p:sp>
      <p:sp>
        <p:nvSpPr>
          <p:cNvPr id="4" name="Text Placeholder 3">
            <a:extLst>
              <a:ext uri="{FF2B5EF4-FFF2-40B4-BE49-F238E27FC236}">
                <a16:creationId xmlns:a16="http://schemas.microsoft.com/office/drawing/2014/main" id="{37F61B3B-AED7-496B-900B-33CAF4AB43CA}"/>
              </a:ext>
            </a:extLst>
          </p:cNvPr>
          <p:cNvSpPr>
            <a:spLocks noGrp="1"/>
          </p:cNvSpPr>
          <p:nvPr>
            <p:ph type="body" sz="quarter" idx="3"/>
          </p:nvPr>
        </p:nvSpPr>
        <p:spPr/>
        <p:txBody>
          <a:bodyPr>
            <a:normAutofit/>
          </a:bodyPr>
          <a:lstStyle/>
          <a:p>
            <a:r>
              <a:rPr lang="en-US" sz="3200" dirty="0"/>
              <a:t>Readings</a:t>
            </a:r>
          </a:p>
        </p:txBody>
      </p:sp>
      <p:sp>
        <p:nvSpPr>
          <p:cNvPr id="5" name="Content Placeholder 4">
            <a:extLst>
              <a:ext uri="{FF2B5EF4-FFF2-40B4-BE49-F238E27FC236}">
                <a16:creationId xmlns:a16="http://schemas.microsoft.com/office/drawing/2014/main" id="{F4F0B693-3848-413E-9EC6-EEC6C43E9DB3}"/>
              </a:ext>
            </a:extLst>
          </p:cNvPr>
          <p:cNvSpPr>
            <a:spLocks noGrp="1"/>
          </p:cNvSpPr>
          <p:nvPr>
            <p:ph sz="quarter" idx="4"/>
          </p:nvPr>
        </p:nvSpPr>
        <p:spPr/>
        <p:txBody>
          <a:bodyPr/>
          <a:lstStyle/>
          <a:p>
            <a:pPr>
              <a:spcBef>
                <a:spcPts val="600"/>
              </a:spcBef>
            </a:pPr>
            <a:r>
              <a:rPr lang="en-US" dirty="0"/>
              <a:t>Covey, Stephen M.R. and </a:t>
            </a:r>
            <a:r>
              <a:rPr lang="en-US" dirty="0" err="1"/>
              <a:t>Merill</a:t>
            </a:r>
            <a:r>
              <a:rPr lang="en-US" dirty="0"/>
              <a:t>, Rebecca R. (2006). </a:t>
            </a:r>
            <a:r>
              <a:rPr lang="en-US" b="1" dirty="0"/>
              <a:t>The Speed of Trust: The One Thing That Changes Everything.  </a:t>
            </a:r>
            <a:r>
              <a:rPr lang="en-US" dirty="0"/>
              <a:t>Free Press: NY, NY</a:t>
            </a:r>
          </a:p>
          <a:p>
            <a:pPr lvl="0">
              <a:spcBef>
                <a:spcPts val="600"/>
              </a:spcBef>
            </a:pPr>
            <a:r>
              <a:rPr lang="en-US" dirty="0" err="1"/>
              <a:t>Horsager</a:t>
            </a:r>
            <a:r>
              <a:rPr lang="en-US" dirty="0"/>
              <a:t>, David (2009). </a:t>
            </a:r>
            <a:r>
              <a:rPr lang="en-US" b="1" i="1" dirty="0"/>
              <a:t>The Trust Edge</a:t>
            </a:r>
            <a:r>
              <a:rPr lang="en-US" b="1" dirty="0"/>
              <a:t>. </a:t>
            </a:r>
            <a:r>
              <a:rPr lang="en-US" dirty="0"/>
              <a:t>Free Press: NY, NY</a:t>
            </a:r>
          </a:p>
        </p:txBody>
      </p:sp>
      <p:sp>
        <p:nvSpPr>
          <p:cNvPr id="6" name="Slide Number Placeholder 5">
            <a:extLst>
              <a:ext uri="{FF2B5EF4-FFF2-40B4-BE49-F238E27FC236}">
                <a16:creationId xmlns:a16="http://schemas.microsoft.com/office/drawing/2014/main" id="{5B5AE918-5BED-4853-8FA6-17E25915C541}"/>
              </a:ext>
            </a:extLst>
          </p:cNvPr>
          <p:cNvSpPr>
            <a:spLocks noGrp="1"/>
          </p:cNvSpPr>
          <p:nvPr>
            <p:ph type="sldNum" sz="quarter" idx="12"/>
          </p:nvPr>
        </p:nvSpPr>
        <p:spPr/>
        <p:txBody>
          <a:bodyPr/>
          <a:lstStyle/>
          <a:p>
            <a:fld id="{B9BF1031-1045-D74B-99D1-69DF7F96957F}" type="slidenum">
              <a:rPr lang="en-US" smtClean="0"/>
              <a:t>13</a:t>
            </a:fld>
            <a:endParaRPr lang="en-US" dirty="0"/>
          </a:p>
        </p:txBody>
      </p:sp>
      <p:sp>
        <p:nvSpPr>
          <p:cNvPr id="7" name="Title 6">
            <a:extLst>
              <a:ext uri="{FF2B5EF4-FFF2-40B4-BE49-F238E27FC236}">
                <a16:creationId xmlns:a16="http://schemas.microsoft.com/office/drawing/2014/main" id="{46421FD5-183E-45E2-A3DA-7F9049C7E664}"/>
              </a:ext>
            </a:extLst>
          </p:cNvPr>
          <p:cNvSpPr>
            <a:spLocks noGrp="1"/>
          </p:cNvSpPr>
          <p:nvPr>
            <p:ph type="title"/>
          </p:nvPr>
        </p:nvSpPr>
        <p:spPr/>
        <p:txBody>
          <a:bodyPr/>
          <a:lstStyle/>
          <a:p>
            <a:r>
              <a:rPr lang="en-US" dirty="0">
                <a:solidFill>
                  <a:schemeClr val="accent1"/>
                </a:solidFill>
              </a:rPr>
              <a:t>Resources</a:t>
            </a:r>
          </a:p>
        </p:txBody>
      </p:sp>
      <p:cxnSp>
        <p:nvCxnSpPr>
          <p:cNvPr id="8" name="Straight Connector 7">
            <a:extLst>
              <a:ext uri="{FF2B5EF4-FFF2-40B4-BE49-F238E27FC236}">
                <a16:creationId xmlns:a16="http://schemas.microsoft.com/office/drawing/2014/main" id="{6CA526F8-2A8A-4D1F-9E42-9BC45F0C8DA3}"/>
              </a:ext>
            </a:extLst>
          </p:cNvPr>
          <p:cNvCxnSpPr>
            <a:cxnSpLocks/>
          </p:cNvCxnSpPr>
          <p:nvPr/>
        </p:nvCxnSpPr>
        <p:spPr>
          <a:xfrm>
            <a:off x="617882" y="1419754"/>
            <a:ext cx="10473451"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1976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DF534-3125-4BAC-8CF2-D1CE79E1E34C}"/>
              </a:ext>
            </a:extLst>
          </p:cNvPr>
          <p:cNvSpPr>
            <a:spLocks noGrp="1"/>
          </p:cNvSpPr>
          <p:nvPr>
            <p:ph type="title"/>
          </p:nvPr>
        </p:nvSpPr>
        <p:spPr/>
        <p:txBody>
          <a:bodyPr>
            <a:normAutofit/>
          </a:bodyPr>
          <a:lstStyle/>
          <a:p>
            <a:r>
              <a:rPr lang="en-US" sz="3600" dirty="0">
                <a:solidFill>
                  <a:schemeClr val="accent1"/>
                </a:solidFill>
              </a:rPr>
              <a:t>Session Purpose: Successfully Building Trust</a:t>
            </a:r>
          </a:p>
        </p:txBody>
      </p:sp>
      <p:sp>
        <p:nvSpPr>
          <p:cNvPr id="3" name="Content Placeholder 2">
            <a:extLst>
              <a:ext uri="{FF2B5EF4-FFF2-40B4-BE49-F238E27FC236}">
                <a16:creationId xmlns:a16="http://schemas.microsoft.com/office/drawing/2014/main" id="{EEA2A0AD-652A-4EB1-B80A-19F69CEE8638}"/>
              </a:ext>
            </a:extLst>
          </p:cNvPr>
          <p:cNvSpPr>
            <a:spLocks noGrp="1"/>
          </p:cNvSpPr>
          <p:nvPr>
            <p:ph idx="1"/>
          </p:nvPr>
        </p:nvSpPr>
        <p:spPr/>
        <p:txBody>
          <a:bodyPr>
            <a:normAutofit/>
          </a:bodyPr>
          <a:lstStyle/>
          <a:p>
            <a:pPr marL="0" indent="0">
              <a:buNone/>
            </a:pPr>
            <a:r>
              <a:rPr lang="en-US" sz="2800" b="1" dirty="0"/>
              <a:t>Trust is a vital part component of high employee engagement, retention and productivity.   It is the foundation for organizational stability and success.  </a:t>
            </a:r>
          </a:p>
          <a:p>
            <a:pPr marL="0" indent="0">
              <a:buNone/>
            </a:pPr>
            <a:endParaRPr lang="en-US" sz="1200" b="1" dirty="0"/>
          </a:p>
          <a:p>
            <a:pPr marL="0" indent="0">
              <a:buNone/>
            </a:pPr>
            <a:r>
              <a:rPr lang="en-US" sz="2800" b="1" dirty="0"/>
              <a:t>In this session, we will discuss the behaviors that build trust and develop a plan to increase trust in our business unit.  </a:t>
            </a:r>
          </a:p>
          <a:p>
            <a:pPr marL="0" indent="0">
              <a:buNone/>
            </a:pPr>
            <a:endParaRPr lang="en-US" sz="2800" b="1" dirty="0"/>
          </a:p>
        </p:txBody>
      </p:sp>
      <p:sp>
        <p:nvSpPr>
          <p:cNvPr id="4" name="Slide Number Placeholder 3">
            <a:extLst>
              <a:ext uri="{FF2B5EF4-FFF2-40B4-BE49-F238E27FC236}">
                <a16:creationId xmlns:a16="http://schemas.microsoft.com/office/drawing/2014/main" id="{D2E18550-505F-4256-87BE-CC4153049206}"/>
              </a:ext>
            </a:extLst>
          </p:cNvPr>
          <p:cNvSpPr>
            <a:spLocks noGrp="1"/>
          </p:cNvSpPr>
          <p:nvPr>
            <p:ph type="sldNum" sz="quarter" idx="12"/>
          </p:nvPr>
        </p:nvSpPr>
        <p:spPr/>
        <p:txBody>
          <a:bodyPr/>
          <a:lstStyle/>
          <a:p>
            <a:fld id="{B9BF1031-1045-D74B-99D1-69DF7F96957F}" type="slidenum">
              <a:rPr lang="en-US" smtClean="0"/>
              <a:t>2</a:t>
            </a:fld>
            <a:endParaRPr lang="en-US" dirty="0"/>
          </a:p>
        </p:txBody>
      </p:sp>
      <p:cxnSp>
        <p:nvCxnSpPr>
          <p:cNvPr id="6" name="Straight Connector 5">
            <a:extLst>
              <a:ext uri="{FF2B5EF4-FFF2-40B4-BE49-F238E27FC236}">
                <a16:creationId xmlns:a16="http://schemas.microsoft.com/office/drawing/2014/main" id="{051075A1-8BB5-4B82-922E-C90B6D60B128}"/>
              </a:ext>
            </a:extLst>
          </p:cNvPr>
          <p:cNvCxnSpPr>
            <a:cxnSpLocks/>
          </p:cNvCxnSpPr>
          <p:nvPr/>
        </p:nvCxnSpPr>
        <p:spPr>
          <a:xfrm>
            <a:off x="617882" y="1419754"/>
            <a:ext cx="10473451"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017271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BB009-6792-4EAB-9332-5293DF033EE3}"/>
              </a:ext>
            </a:extLst>
          </p:cNvPr>
          <p:cNvSpPr>
            <a:spLocks noGrp="1"/>
          </p:cNvSpPr>
          <p:nvPr>
            <p:ph type="title"/>
          </p:nvPr>
        </p:nvSpPr>
        <p:spPr/>
        <p:txBody>
          <a:bodyPr/>
          <a:lstStyle/>
          <a:p>
            <a:r>
              <a:rPr lang="en-US" dirty="0">
                <a:solidFill>
                  <a:schemeClr val="accent1"/>
                </a:solidFill>
              </a:rPr>
              <a:t>Agenda</a:t>
            </a:r>
          </a:p>
        </p:txBody>
      </p:sp>
      <p:sp>
        <p:nvSpPr>
          <p:cNvPr id="3" name="Content Placeholder 2">
            <a:extLst>
              <a:ext uri="{FF2B5EF4-FFF2-40B4-BE49-F238E27FC236}">
                <a16:creationId xmlns:a16="http://schemas.microsoft.com/office/drawing/2014/main" id="{35E4A61F-A789-441E-8F62-99C3B9C85D0A}"/>
              </a:ext>
            </a:extLst>
          </p:cNvPr>
          <p:cNvSpPr>
            <a:spLocks noGrp="1"/>
          </p:cNvSpPr>
          <p:nvPr>
            <p:ph idx="1"/>
          </p:nvPr>
        </p:nvSpPr>
        <p:spPr>
          <a:xfrm>
            <a:off x="526775" y="1825625"/>
            <a:ext cx="6650394" cy="4351338"/>
          </a:xfrm>
        </p:spPr>
        <p:txBody>
          <a:bodyPr>
            <a:normAutofit/>
          </a:bodyPr>
          <a:lstStyle/>
          <a:p>
            <a:pPr lvl="0" indent="-457200">
              <a:lnSpc>
                <a:spcPct val="115000"/>
              </a:lnSpc>
              <a:spcBef>
                <a:spcPts val="0"/>
              </a:spcBef>
              <a:buFont typeface="Wingdings" panose="05000000000000000000" pitchFamily="2" charset="2"/>
              <a:buChar char="§"/>
              <a:tabLst>
                <a:tab pos="457200" algn="l"/>
              </a:tabLst>
            </a:pPr>
            <a:r>
              <a:rPr lang="en-US" sz="2800" b="1" dirty="0">
                <a:latin typeface="Helvetica" panose="020B0604020202020204" pitchFamily="34" charset="0"/>
                <a:ea typeface="Arial Black" panose="020B0A04020102020204" pitchFamily="34" charset="0"/>
                <a:cs typeface="Helvetica" panose="020B0604020202020204" pitchFamily="34" charset="0"/>
              </a:rPr>
              <a:t>Defining trust</a:t>
            </a:r>
          </a:p>
          <a:p>
            <a:pPr lvl="0" indent="-457200">
              <a:lnSpc>
                <a:spcPct val="115000"/>
              </a:lnSpc>
              <a:spcBef>
                <a:spcPts val="0"/>
              </a:spcBef>
              <a:buFont typeface="Wingdings" panose="05000000000000000000" pitchFamily="2" charset="2"/>
              <a:buChar char="§"/>
              <a:tabLst>
                <a:tab pos="457200" algn="l"/>
              </a:tabLst>
            </a:pPr>
            <a:r>
              <a:rPr lang="en-US" sz="2800" b="1" dirty="0">
                <a:latin typeface="Helvetica" panose="020B0604020202020204" pitchFamily="34" charset="0"/>
                <a:ea typeface="Calibri" panose="020F0502020204030204" pitchFamily="34" charset="0"/>
                <a:cs typeface="Helvetica" panose="020B0604020202020204" pitchFamily="34" charset="0"/>
              </a:rPr>
              <a:t>Identifying trust in our teams</a:t>
            </a:r>
          </a:p>
          <a:p>
            <a:pPr lvl="0" indent="-457200">
              <a:lnSpc>
                <a:spcPct val="115000"/>
              </a:lnSpc>
              <a:spcBef>
                <a:spcPts val="0"/>
              </a:spcBef>
              <a:buFont typeface="Wingdings" panose="05000000000000000000" pitchFamily="2" charset="2"/>
              <a:buChar char="§"/>
              <a:tabLst>
                <a:tab pos="457200" algn="l"/>
              </a:tabLst>
            </a:pPr>
            <a:r>
              <a:rPr lang="en-US" sz="2800" b="1" dirty="0">
                <a:latin typeface="Helvetica" panose="020B0604020202020204" pitchFamily="34" charset="0"/>
                <a:ea typeface="Calibri" panose="020F0502020204030204" pitchFamily="34" charset="0"/>
                <a:cs typeface="Helvetica" panose="020B0604020202020204" pitchFamily="34" charset="0"/>
              </a:rPr>
              <a:t>The qualities of trust</a:t>
            </a:r>
          </a:p>
          <a:p>
            <a:pPr marL="457200" lvl="0" indent="-457200">
              <a:lnSpc>
                <a:spcPct val="115000"/>
              </a:lnSpc>
              <a:spcBef>
                <a:spcPts val="0"/>
              </a:spcBef>
              <a:buFont typeface="Wingdings" panose="05000000000000000000" pitchFamily="2" charset="2"/>
              <a:buChar char="§"/>
              <a:tabLst>
                <a:tab pos="457200" algn="l"/>
              </a:tabLst>
            </a:pPr>
            <a:r>
              <a:rPr lang="en-US" sz="2800" b="1" dirty="0">
                <a:latin typeface="Helvetica" panose="020B0604020202020204" pitchFamily="34" charset="0"/>
                <a:ea typeface="Calibri" panose="020F0502020204030204" pitchFamily="34" charset="0"/>
                <a:cs typeface="Helvetica" panose="020B0604020202020204" pitchFamily="34" charset="0"/>
              </a:rPr>
              <a:t>Evaluating our trust supporting behaviors</a:t>
            </a:r>
          </a:p>
          <a:p>
            <a:pPr lvl="0" indent="-457200">
              <a:lnSpc>
                <a:spcPct val="115000"/>
              </a:lnSpc>
              <a:spcBef>
                <a:spcPts val="0"/>
              </a:spcBef>
              <a:buFont typeface="Wingdings" panose="05000000000000000000" pitchFamily="2" charset="2"/>
              <a:buChar char="§"/>
              <a:tabLst>
                <a:tab pos="457200" algn="l"/>
              </a:tabLst>
            </a:pPr>
            <a:r>
              <a:rPr lang="en-US" sz="2800" b="1" dirty="0">
                <a:latin typeface="Helvetica" panose="020B0604020202020204" pitchFamily="34" charset="0"/>
                <a:ea typeface="Calibri" panose="020F0502020204030204" pitchFamily="34" charset="0"/>
                <a:cs typeface="Helvetica" panose="020B0604020202020204" pitchFamily="34" charset="0"/>
              </a:rPr>
              <a:t>Developing our action steps</a:t>
            </a:r>
          </a:p>
          <a:p>
            <a:pPr indent="-457200">
              <a:buFont typeface="Wingdings" panose="05000000000000000000" pitchFamily="2" charset="2"/>
              <a:buChar char="§"/>
            </a:pPr>
            <a:endParaRPr lang="en-US" sz="2800" b="1" dirty="0">
              <a:latin typeface="Helvetica" panose="020B0604020202020204" pitchFamily="34" charset="0"/>
              <a:cs typeface="Helvetica" panose="020B0604020202020204" pitchFamily="34" charset="0"/>
            </a:endParaRPr>
          </a:p>
        </p:txBody>
      </p:sp>
      <p:sp>
        <p:nvSpPr>
          <p:cNvPr id="4" name="Slide Number Placeholder 3">
            <a:extLst>
              <a:ext uri="{FF2B5EF4-FFF2-40B4-BE49-F238E27FC236}">
                <a16:creationId xmlns:a16="http://schemas.microsoft.com/office/drawing/2014/main" id="{96685178-C527-4553-ACCD-FFB5DF817ABD}"/>
              </a:ext>
            </a:extLst>
          </p:cNvPr>
          <p:cNvSpPr>
            <a:spLocks noGrp="1"/>
          </p:cNvSpPr>
          <p:nvPr>
            <p:ph type="sldNum" sz="quarter" idx="12"/>
          </p:nvPr>
        </p:nvSpPr>
        <p:spPr/>
        <p:txBody>
          <a:bodyPr/>
          <a:lstStyle/>
          <a:p>
            <a:fld id="{B9BF1031-1045-D74B-99D1-69DF7F96957F}" type="slidenum">
              <a:rPr lang="en-US" smtClean="0"/>
              <a:t>3</a:t>
            </a:fld>
            <a:endParaRPr lang="en-US" dirty="0"/>
          </a:p>
        </p:txBody>
      </p:sp>
      <p:pic>
        <p:nvPicPr>
          <p:cNvPr id="6" name="Picture 5" descr="Hourglass and a calendar">
            <a:extLst>
              <a:ext uri="{FF2B5EF4-FFF2-40B4-BE49-F238E27FC236}">
                <a16:creationId xmlns:a16="http://schemas.microsoft.com/office/drawing/2014/main" id="{5D659BE8-03D4-47C5-A180-AC939972FC67}"/>
              </a:ext>
            </a:extLst>
          </p:cNvPr>
          <p:cNvPicPr>
            <a:picLocks noChangeAspect="1"/>
          </p:cNvPicPr>
          <p:nvPr/>
        </p:nvPicPr>
        <p:blipFill rotWithShape="1">
          <a:blip r:embed="rId4"/>
          <a:srcRect l="50000" r="10122"/>
          <a:stretch/>
        </p:blipFill>
        <p:spPr>
          <a:xfrm>
            <a:off x="7288928" y="0"/>
            <a:ext cx="4082321" cy="6858000"/>
          </a:xfrm>
          <a:prstGeom prst="rect">
            <a:avLst/>
          </a:prstGeom>
        </p:spPr>
      </p:pic>
    </p:spTree>
    <p:custDataLst>
      <p:tags r:id="rId1"/>
    </p:custDataLst>
    <p:extLst>
      <p:ext uri="{BB962C8B-B14F-4D97-AF65-F5344CB8AC3E}">
        <p14:creationId xmlns:p14="http://schemas.microsoft.com/office/powerpoint/2010/main" val="8392155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EC50AC-EBEB-4576-8971-9FFB6536E349}"/>
              </a:ext>
            </a:extLst>
          </p:cNvPr>
          <p:cNvSpPr>
            <a:spLocks noGrp="1"/>
          </p:cNvSpPr>
          <p:nvPr>
            <p:ph type="sldNum" sz="quarter" idx="12"/>
          </p:nvPr>
        </p:nvSpPr>
        <p:spPr/>
        <p:txBody>
          <a:bodyPr/>
          <a:lstStyle/>
          <a:p>
            <a:fld id="{B9BF1031-1045-D74B-99D1-69DF7F96957F}" type="slidenum">
              <a:rPr lang="en-US" smtClean="0"/>
              <a:t>4</a:t>
            </a:fld>
            <a:endParaRPr lang="en-US" dirty="0"/>
          </a:p>
        </p:txBody>
      </p:sp>
      <p:sp>
        <p:nvSpPr>
          <p:cNvPr id="3" name="Title 2">
            <a:extLst>
              <a:ext uri="{FF2B5EF4-FFF2-40B4-BE49-F238E27FC236}">
                <a16:creationId xmlns:a16="http://schemas.microsoft.com/office/drawing/2014/main" id="{7B7E24FD-4AFA-48E5-A321-46697CB0D20F}"/>
              </a:ext>
            </a:extLst>
          </p:cNvPr>
          <p:cNvSpPr>
            <a:spLocks noGrp="1"/>
          </p:cNvSpPr>
          <p:nvPr>
            <p:ph type="title"/>
          </p:nvPr>
        </p:nvSpPr>
        <p:spPr/>
        <p:txBody>
          <a:bodyPr/>
          <a:lstStyle/>
          <a:p>
            <a:r>
              <a:rPr lang="en-US" dirty="0">
                <a:solidFill>
                  <a:schemeClr val="accent1"/>
                </a:solidFill>
              </a:rPr>
              <a:t>Definition of Trust</a:t>
            </a:r>
          </a:p>
        </p:txBody>
      </p:sp>
      <p:sp>
        <p:nvSpPr>
          <p:cNvPr id="4" name="Content Placeholder 3">
            <a:extLst>
              <a:ext uri="{FF2B5EF4-FFF2-40B4-BE49-F238E27FC236}">
                <a16:creationId xmlns:a16="http://schemas.microsoft.com/office/drawing/2014/main" id="{4E304192-1E2D-4AFB-99BD-294EC07723C3}"/>
              </a:ext>
            </a:extLst>
          </p:cNvPr>
          <p:cNvSpPr>
            <a:spLocks noGrp="1"/>
          </p:cNvSpPr>
          <p:nvPr>
            <p:ph idx="1"/>
          </p:nvPr>
        </p:nvSpPr>
        <p:spPr/>
        <p:txBody>
          <a:bodyPr/>
          <a:lstStyle/>
          <a:p>
            <a:pPr marL="0" indent="0">
              <a:buSzPct val="130000"/>
              <a:buNone/>
            </a:pPr>
            <a:r>
              <a:rPr lang="en-US" sz="1800" i="1" dirty="0"/>
              <a:t>Noun</a:t>
            </a:r>
          </a:p>
          <a:p>
            <a:pPr marL="285750" indent="-285750">
              <a:buSzPct val="130000"/>
            </a:pPr>
            <a:r>
              <a:rPr lang="en-US" b="1" dirty="0"/>
              <a:t>Reliance on the integrity, strength, ability, surety, etc. of a person or thing; confidence.</a:t>
            </a:r>
          </a:p>
          <a:p>
            <a:pPr marL="285750" indent="-285750">
              <a:buSzPct val="130000"/>
            </a:pPr>
            <a:r>
              <a:rPr lang="en-US" b="1" dirty="0"/>
              <a:t>Confident expectation of something; hope.</a:t>
            </a:r>
          </a:p>
          <a:p>
            <a:endParaRPr lang="en-US" dirty="0"/>
          </a:p>
        </p:txBody>
      </p:sp>
      <p:pic>
        <p:nvPicPr>
          <p:cNvPr id="7" name="Picture Placeholder 6" descr="People holding hands">
            <a:extLst>
              <a:ext uri="{FF2B5EF4-FFF2-40B4-BE49-F238E27FC236}">
                <a16:creationId xmlns:a16="http://schemas.microsoft.com/office/drawing/2014/main" id="{CB931312-7E1E-42B9-8602-25691993DCB3}"/>
              </a:ext>
            </a:extLst>
          </p:cNvPr>
          <p:cNvPicPr>
            <a:picLocks noGrp="1" noChangeAspect="1"/>
          </p:cNvPicPr>
          <p:nvPr>
            <p:ph type="pic" sz="quarter" idx="13"/>
          </p:nvPr>
        </p:nvPicPr>
        <p:blipFill rotWithShape="1">
          <a:blip r:embed="rId4"/>
          <a:srcRect l="28984" t="-6" r="10316" b="6"/>
          <a:stretch/>
        </p:blipFill>
        <p:spPr>
          <a:xfrm>
            <a:off x="6696890" y="680719"/>
            <a:ext cx="4999037" cy="5496243"/>
          </a:xfrm>
        </p:spPr>
      </p:pic>
    </p:spTree>
    <p:custDataLst>
      <p:tags r:id="rId1"/>
    </p:custDataLst>
    <p:extLst>
      <p:ext uri="{BB962C8B-B14F-4D97-AF65-F5344CB8AC3E}">
        <p14:creationId xmlns:p14="http://schemas.microsoft.com/office/powerpoint/2010/main" val="1828537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0D0F0-FCF4-48F4-9052-358E3BC19C58}"/>
              </a:ext>
            </a:extLst>
          </p:cNvPr>
          <p:cNvSpPr>
            <a:spLocks noGrp="1"/>
          </p:cNvSpPr>
          <p:nvPr>
            <p:ph type="title"/>
          </p:nvPr>
        </p:nvSpPr>
        <p:spPr/>
        <p:txBody>
          <a:bodyPr/>
          <a:lstStyle/>
          <a:p>
            <a:r>
              <a:rPr lang="en-US" dirty="0">
                <a:solidFill>
                  <a:schemeClr val="accent1"/>
                </a:solidFill>
              </a:rPr>
              <a:t>The Power of Trust </a:t>
            </a:r>
          </a:p>
        </p:txBody>
      </p:sp>
      <p:sp>
        <p:nvSpPr>
          <p:cNvPr id="3" name="Content Placeholder 2">
            <a:extLst>
              <a:ext uri="{FF2B5EF4-FFF2-40B4-BE49-F238E27FC236}">
                <a16:creationId xmlns:a16="http://schemas.microsoft.com/office/drawing/2014/main" id="{13351BB9-E455-466E-A6B0-F1F09DFC410E}"/>
              </a:ext>
            </a:extLst>
          </p:cNvPr>
          <p:cNvSpPr>
            <a:spLocks noGrp="1"/>
          </p:cNvSpPr>
          <p:nvPr>
            <p:ph idx="1"/>
          </p:nvPr>
        </p:nvSpPr>
        <p:spPr/>
        <p:txBody>
          <a:bodyPr/>
          <a:lstStyle/>
          <a:p>
            <a:pPr marL="0" indent="0">
              <a:buNone/>
            </a:pPr>
            <a:r>
              <a:rPr lang="en-US" sz="2400" b="1" dirty="0">
                <a:solidFill>
                  <a:schemeClr val="accent5"/>
                </a:solidFill>
                <a:latin typeface="Helvetica" panose="020B0604020202020204" pitchFamily="34" charset="0"/>
                <a:cs typeface="Helvetica" panose="020B0604020202020204" pitchFamily="34" charset="0"/>
              </a:rPr>
              <a:t>Trust is a powerful tool</a:t>
            </a:r>
          </a:p>
          <a:p>
            <a:pPr marL="914400" lvl="0" indent="-457200">
              <a:lnSpc>
                <a:spcPct val="150000"/>
              </a:lnSpc>
              <a:spcBef>
                <a:spcPct val="20000"/>
              </a:spcBef>
              <a:spcAft>
                <a:spcPts val="0"/>
              </a:spcAft>
              <a:buFont typeface="Wingdings" panose="05000000000000000000" pitchFamily="2" charset="2"/>
              <a:buChar char="§"/>
              <a:defRPr/>
            </a:pPr>
            <a:r>
              <a:rPr lang="en-US" sz="2400" dirty="0">
                <a:latin typeface="Helvetica" panose="020B0604020202020204" pitchFamily="34" charset="0"/>
                <a:cs typeface="Helvetica" panose="020B0604020202020204" pitchFamily="34" charset="0"/>
              </a:rPr>
              <a:t>Strengthens relationships</a:t>
            </a:r>
          </a:p>
          <a:p>
            <a:pPr marL="914400" lvl="0" indent="-457200">
              <a:lnSpc>
                <a:spcPct val="150000"/>
              </a:lnSpc>
              <a:spcBef>
                <a:spcPct val="20000"/>
              </a:spcBef>
              <a:spcAft>
                <a:spcPts val="0"/>
              </a:spcAft>
              <a:buFont typeface="Wingdings" panose="05000000000000000000" pitchFamily="2" charset="2"/>
              <a:buChar char="§"/>
              <a:defRPr/>
            </a:pPr>
            <a:r>
              <a:rPr lang="en-US" sz="2400" dirty="0">
                <a:latin typeface="Helvetica" panose="020B0604020202020204" pitchFamily="34" charset="0"/>
                <a:cs typeface="Helvetica" panose="020B0604020202020204" pitchFamily="34" charset="0"/>
              </a:rPr>
              <a:t>Increases effectiveness</a:t>
            </a:r>
          </a:p>
          <a:p>
            <a:pPr marL="914400" lvl="0" indent="-457200">
              <a:lnSpc>
                <a:spcPct val="150000"/>
              </a:lnSpc>
              <a:spcBef>
                <a:spcPct val="20000"/>
              </a:spcBef>
              <a:spcAft>
                <a:spcPts val="0"/>
              </a:spcAft>
              <a:buFont typeface="Wingdings" panose="05000000000000000000" pitchFamily="2" charset="2"/>
              <a:buChar char="§"/>
              <a:defRPr/>
            </a:pPr>
            <a:r>
              <a:rPr lang="en-US" sz="2400" dirty="0">
                <a:latin typeface="Helvetica" panose="020B0604020202020204" pitchFamily="34" charset="0"/>
                <a:cs typeface="Helvetica" panose="020B0604020202020204" pitchFamily="34" charset="0"/>
              </a:rPr>
              <a:t>Provides a sense of safety</a:t>
            </a:r>
          </a:p>
          <a:p>
            <a:pPr marL="914400" lvl="0" indent="-457200">
              <a:lnSpc>
                <a:spcPct val="150000"/>
              </a:lnSpc>
              <a:spcBef>
                <a:spcPct val="20000"/>
              </a:spcBef>
              <a:spcAft>
                <a:spcPts val="0"/>
              </a:spcAft>
              <a:buFont typeface="Wingdings" panose="05000000000000000000" pitchFamily="2" charset="2"/>
              <a:buChar char="§"/>
              <a:defRPr/>
            </a:pPr>
            <a:r>
              <a:rPr lang="en-US" sz="2400" dirty="0">
                <a:latin typeface="Helvetica" panose="020B0604020202020204" pitchFamily="34" charset="0"/>
                <a:cs typeface="Helvetica" panose="020B0604020202020204" pitchFamily="34" charset="0"/>
              </a:rPr>
              <a:t>Promotes high-performing teams</a:t>
            </a:r>
          </a:p>
          <a:p>
            <a:pPr marL="914400" lvl="0" indent="-457200">
              <a:lnSpc>
                <a:spcPct val="150000"/>
              </a:lnSpc>
              <a:spcBef>
                <a:spcPct val="20000"/>
              </a:spcBef>
              <a:spcAft>
                <a:spcPts val="0"/>
              </a:spcAft>
              <a:buFont typeface="Wingdings" panose="05000000000000000000" pitchFamily="2" charset="2"/>
              <a:buChar char="§"/>
              <a:defRPr/>
            </a:pPr>
            <a:r>
              <a:rPr lang="en-US" sz="2400" dirty="0">
                <a:latin typeface="Helvetica" panose="020B0604020202020204" pitchFamily="34" charset="0"/>
                <a:cs typeface="Helvetica" panose="020B0604020202020204" pitchFamily="34" charset="0"/>
              </a:rPr>
              <a:t>Raises confidence</a:t>
            </a:r>
          </a:p>
          <a:p>
            <a:pPr marL="914400" lvl="0" indent="-457200">
              <a:lnSpc>
                <a:spcPct val="150000"/>
              </a:lnSpc>
              <a:spcBef>
                <a:spcPct val="20000"/>
              </a:spcBef>
              <a:spcAft>
                <a:spcPts val="0"/>
              </a:spcAft>
              <a:buFont typeface="Wingdings" panose="05000000000000000000" pitchFamily="2" charset="2"/>
              <a:buChar char="§"/>
              <a:defRPr/>
            </a:pPr>
            <a:r>
              <a:rPr lang="en-US" sz="2400" dirty="0">
                <a:latin typeface="Helvetica" panose="020B0604020202020204" pitchFamily="34" charset="0"/>
                <a:cs typeface="Helvetica" panose="020B0604020202020204" pitchFamily="34" charset="0"/>
              </a:rPr>
              <a:t>Boosts communication</a:t>
            </a:r>
            <a:endParaRPr lang="en-US" sz="2400" b="1" dirty="0">
              <a:latin typeface="Helvetica" panose="020B0604020202020204" pitchFamily="34" charset="0"/>
              <a:cs typeface="Helvetica" panose="020B0604020202020204" pitchFamily="34" charset="0"/>
            </a:endParaRPr>
          </a:p>
          <a:p>
            <a:pPr marL="0" indent="0">
              <a:buNone/>
            </a:pPr>
            <a:endParaRPr lang="en-US" dirty="0">
              <a:latin typeface="Helvetica" panose="020B0604020202020204" pitchFamily="34" charset="0"/>
              <a:cs typeface="Helvetica" panose="020B0604020202020204" pitchFamily="34" charset="0"/>
            </a:endParaRPr>
          </a:p>
        </p:txBody>
      </p:sp>
      <p:sp>
        <p:nvSpPr>
          <p:cNvPr id="4" name="Slide Number Placeholder 3">
            <a:extLst>
              <a:ext uri="{FF2B5EF4-FFF2-40B4-BE49-F238E27FC236}">
                <a16:creationId xmlns:a16="http://schemas.microsoft.com/office/drawing/2014/main" id="{F3C4BDA5-3723-4037-B3E5-A2CAB5DD3610}"/>
              </a:ext>
            </a:extLst>
          </p:cNvPr>
          <p:cNvSpPr>
            <a:spLocks noGrp="1"/>
          </p:cNvSpPr>
          <p:nvPr>
            <p:ph type="sldNum" sz="quarter" idx="12"/>
          </p:nvPr>
        </p:nvSpPr>
        <p:spPr/>
        <p:txBody>
          <a:bodyPr/>
          <a:lstStyle/>
          <a:p>
            <a:fld id="{B9BF1031-1045-D74B-99D1-69DF7F96957F}" type="slidenum">
              <a:rPr lang="en-US" smtClean="0"/>
              <a:t>5</a:t>
            </a:fld>
            <a:endParaRPr lang="en-US" dirty="0"/>
          </a:p>
        </p:txBody>
      </p:sp>
      <p:cxnSp>
        <p:nvCxnSpPr>
          <p:cNvPr id="5" name="Straight Connector 4">
            <a:extLst>
              <a:ext uri="{FF2B5EF4-FFF2-40B4-BE49-F238E27FC236}">
                <a16:creationId xmlns:a16="http://schemas.microsoft.com/office/drawing/2014/main" id="{9A9BA0C4-3218-4E6C-96B7-486540369427}"/>
              </a:ext>
            </a:extLst>
          </p:cNvPr>
          <p:cNvCxnSpPr>
            <a:cxnSpLocks/>
          </p:cNvCxnSpPr>
          <p:nvPr/>
        </p:nvCxnSpPr>
        <p:spPr>
          <a:xfrm>
            <a:off x="617882" y="1419754"/>
            <a:ext cx="10473451"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7" name="Picture 6" descr="Doctor explaining paperwork to a patient in an examination room">
            <a:extLst>
              <a:ext uri="{FF2B5EF4-FFF2-40B4-BE49-F238E27FC236}">
                <a16:creationId xmlns:a16="http://schemas.microsoft.com/office/drawing/2014/main" id="{E2867465-B889-4ECF-A1BE-4864D888A188}"/>
              </a:ext>
            </a:extLst>
          </p:cNvPr>
          <p:cNvPicPr>
            <a:picLocks noChangeAspect="1"/>
          </p:cNvPicPr>
          <p:nvPr/>
        </p:nvPicPr>
        <p:blipFill rotWithShape="1">
          <a:blip r:embed="rId4"/>
          <a:srcRect l="32417" r="11481"/>
          <a:stretch/>
        </p:blipFill>
        <p:spPr>
          <a:xfrm>
            <a:off x="7139121" y="1480503"/>
            <a:ext cx="3952212" cy="4696460"/>
          </a:xfrm>
          <a:prstGeom prst="rect">
            <a:avLst/>
          </a:prstGeom>
        </p:spPr>
      </p:pic>
    </p:spTree>
    <p:custDataLst>
      <p:tags r:id="rId1"/>
    </p:custDataLst>
    <p:extLst>
      <p:ext uri="{BB962C8B-B14F-4D97-AF65-F5344CB8AC3E}">
        <p14:creationId xmlns:p14="http://schemas.microsoft.com/office/powerpoint/2010/main" val="2789357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41375-C275-4B0E-BFA3-554454649A35}"/>
              </a:ext>
            </a:extLst>
          </p:cNvPr>
          <p:cNvSpPr>
            <a:spLocks noGrp="1"/>
          </p:cNvSpPr>
          <p:nvPr>
            <p:ph type="title"/>
          </p:nvPr>
        </p:nvSpPr>
        <p:spPr/>
        <p:txBody>
          <a:bodyPr/>
          <a:lstStyle/>
          <a:p>
            <a:r>
              <a:rPr lang="en-US" dirty="0">
                <a:solidFill>
                  <a:schemeClr val="accent1"/>
                </a:solidFill>
              </a:rPr>
              <a:t>The Speed of Trust</a:t>
            </a:r>
          </a:p>
        </p:txBody>
      </p:sp>
      <p:sp>
        <p:nvSpPr>
          <p:cNvPr id="3" name="Content Placeholder 2">
            <a:extLst>
              <a:ext uri="{FF2B5EF4-FFF2-40B4-BE49-F238E27FC236}">
                <a16:creationId xmlns:a16="http://schemas.microsoft.com/office/drawing/2014/main" id="{04CD232C-065C-4BF2-922E-0091ADFFB225}"/>
              </a:ext>
            </a:extLst>
          </p:cNvPr>
          <p:cNvSpPr>
            <a:spLocks noGrp="1"/>
          </p:cNvSpPr>
          <p:nvPr>
            <p:ph idx="1"/>
          </p:nvPr>
        </p:nvSpPr>
        <p:spPr/>
        <p:txBody>
          <a:bodyPr/>
          <a:lstStyle/>
          <a:p>
            <a:pPr marL="800100" lvl="2" indent="-342900">
              <a:lnSpc>
                <a:spcPct val="150000"/>
              </a:lnSpc>
              <a:spcBef>
                <a:spcPts val="1200"/>
              </a:spcBef>
              <a:buFont typeface="Wingdings" panose="05000000000000000000" pitchFamily="2" charset="2"/>
              <a:buChar char="§"/>
            </a:pPr>
            <a:r>
              <a:rPr lang="en-US" sz="2400" dirty="0"/>
              <a:t>What behaviors help you trust someone?</a:t>
            </a:r>
          </a:p>
          <a:p>
            <a:pPr marL="800100" lvl="2" indent="-342900">
              <a:lnSpc>
                <a:spcPct val="150000"/>
              </a:lnSpc>
              <a:spcBef>
                <a:spcPts val="1200"/>
              </a:spcBef>
              <a:buFont typeface="Wingdings" panose="05000000000000000000" pitchFamily="2" charset="2"/>
              <a:buChar char="§"/>
            </a:pPr>
            <a:r>
              <a:rPr lang="en-US" sz="2400" dirty="0"/>
              <a:t>What behaviors lessen your trust in someone?</a:t>
            </a:r>
          </a:p>
          <a:p>
            <a:pPr marL="800100" lvl="2" indent="-342900">
              <a:spcBef>
                <a:spcPts val="1200"/>
              </a:spcBef>
              <a:buFont typeface="Wingdings" panose="05000000000000000000" pitchFamily="2" charset="2"/>
              <a:buChar char="§"/>
            </a:pPr>
            <a:r>
              <a:rPr lang="en-US" sz="2400" dirty="0"/>
              <a:t>What does it take for you to rebuild trust when it has been broken?</a:t>
            </a:r>
          </a:p>
          <a:p>
            <a:endParaRPr lang="en-US" dirty="0"/>
          </a:p>
        </p:txBody>
      </p:sp>
      <p:sp>
        <p:nvSpPr>
          <p:cNvPr id="4" name="Slide Number Placeholder 3">
            <a:extLst>
              <a:ext uri="{FF2B5EF4-FFF2-40B4-BE49-F238E27FC236}">
                <a16:creationId xmlns:a16="http://schemas.microsoft.com/office/drawing/2014/main" id="{5BF84386-1BC5-4051-87C5-BD5E612BAFDB}"/>
              </a:ext>
            </a:extLst>
          </p:cNvPr>
          <p:cNvSpPr>
            <a:spLocks noGrp="1"/>
          </p:cNvSpPr>
          <p:nvPr>
            <p:ph type="sldNum" sz="quarter" idx="12"/>
          </p:nvPr>
        </p:nvSpPr>
        <p:spPr/>
        <p:txBody>
          <a:bodyPr/>
          <a:lstStyle/>
          <a:p>
            <a:fld id="{B9BF1031-1045-D74B-99D1-69DF7F96957F}" type="slidenum">
              <a:rPr lang="en-US" smtClean="0"/>
              <a:t>6</a:t>
            </a:fld>
            <a:endParaRPr lang="en-US" dirty="0"/>
          </a:p>
        </p:txBody>
      </p:sp>
      <p:cxnSp>
        <p:nvCxnSpPr>
          <p:cNvPr id="5" name="Straight Connector 4">
            <a:extLst>
              <a:ext uri="{FF2B5EF4-FFF2-40B4-BE49-F238E27FC236}">
                <a16:creationId xmlns:a16="http://schemas.microsoft.com/office/drawing/2014/main" id="{04E7195B-5444-4F49-9D10-F5F06AA21BCC}"/>
              </a:ext>
            </a:extLst>
          </p:cNvPr>
          <p:cNvCxnSpPr>
            <a:cxnSpLocks/>
          </p:cNvCxnSpPr>
          <p:nvPr/>
        </p:nvCxnSpPr>
        <p:spPr>
          <a:xfrm>
            <a:off x="617882" y="1419754"/>
            <a:ext cx="10473451"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84417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F7A55-D250-415D-B858-ECF0DD0FA55D}"/>
              </a:ext>
            </a:extLst>
          </p:cNvPr>
          <p:cNvSpPr>
            <a:spLocks noGrp="1"/>
          </p:cNvSpPr>
          <p:nvPr>
            <p:ph type="title"/>
          </p:nvPr>
        </p:nvSpPr>
        <p:spPr/>
        <p:txBody>
          <a:bodyPr/>
          <a:lstStyle/>
          <a:p>
            <a:r>
              <a:rPr lang="en-US" dirty="0">
                <a:solidFill>
                  <a:schemeClr val="accent1"/>
                </a:solidFill>
              </a:rPr>
              <a:t>Trust Within Our Teams</a:t>
            </a:r>
          </a:p>
        </p:txBody>
      </p:sp>
      <p:sp>
        <p:nvSpPr>
          <p:cNvPr id="3" name="Content Placeholder 2">
            <a:extLst>
              <a:ext uri="{FF2B5EF4-FFF2-40B4-BE49-F238E27FC236}">
                <a16:creationId xmlns:a16="http://schemas.microsoft.com/office/drawing/2014/main" id="{DEB2E4B3-508B-4DF8-9A85-6A67F7D65F73}"/>
              </a:ext>
            </a:extLst>
          </p:cNvPr>
          <p:cNvSpPr>
            <a:spLocks noGrp="1"/>
          </p:cNvSpPr>
          <p:nvPr>
            <p:ph idx="1"/>
          </p:nvPr>
        </p:nvSpPr>
        <p:spPr>
          <a:xfrm>
            <a:off x="526774" y="1825625"/>
            <a:ext cx="10956235" cy="4667250"/>
          </a:xfrm>
        </p:spPr>
        <p:txBody>
          <a:bodyPr>
            <a:normAutofit/>
          </a:bodyPr>
          <a:lstStyle/>
          <a:p>
            <a:pPr marL="0" indent="0">
              <a:buNone/>
            </a:pPr>
            <a:r>
              <a:rPr lang="en-US" sz="2600" b="1" dirty="0">
                <a:solidFill>
                  <a:schemeClr val="accent5"/>
                </a:solidFill>
              </a:rPr>
              <a:t>A Lack of Trust is Shown by:</a:t>
            </a:r>
          </a:p>
          <a:p>
            <a:pPr marL="914400" indent="-457200">
              <a:spcBef>
                <a:spcPts val="0"/>
              </a:spcBef>
              <a:buFont typeface="Wingdings" panose="05000000000000000000" pitchFamily="2" charset="2"/>
              <a:buChar char="§"/>
            </a:pPr>
            <a:r>
              <a:rPr lang="en-US" sz="2400" dirty="0"/>
              <a:t>Turnover and low productivity</a:t>
            </a:r>
          </a:p>
          <a:p>
            <a:pPr marL="914400" indent="-457200">
              <a:spcBef>
                <a:spcPts val="0"/>
              </a:spcBef>
              <a:buFont typeface="Wingdings" panose="05000000000000000000" pitchFamily="2" charset="2"/>
              <a:buChar char="§"/>
            </a:pPr>
            <a:r>
              <a:rPr lang="en-US" sz="2400" dirty="0"/>
              <a:t>Rumors/gossip</a:t>
            </a:r>
          </a:p>
          <a:p>
            <a:pPr marL="914400" indent="-457200">
              <a:spcBef>
                <a:spcPts val="0"/>
              </a:spcBef>
              <a:buFont typeface="Wingdings" panose="05000000000000000000" pitchFamily="2" charset="2"/>
              <a:buChar char="§"/>
            </a:pPr>
            <a:r>
              <a:rPr lang="en-US" sz="2400" dirty="0"/>
              <a:t>People hide mistakes and don’t ask for help</a:t>
            </a:r>
          </a:p>
          <a:p>
            <a:pPr marL="914400" indent="-457200">
              <a:spcBef>
                <a:spcPts val="0"/>
              </a:spcBef>
              <a:buFont typeface="Wingdings" panose="05000000000000000000" pitchFamily="2" charset="2"/>
              <a:buChar char="§"/>
            </a:pPr>
            <a:r>
              <a:rPr lang="en-US" sz="2400" dirty="0"/>
              <a:t>Some team members avoid each other and/or avoid the leader</a:t>
            </a:r>
          </a:p>
          <a:p>
            <a:pPr marL="914400" indent="-457200">
              <a:spcBef>
                <a:spcPts val="0"/>
              </a:spcBef>
              <a:buFont typeface="Wingdings" panose="05000000000000000000" pitchFamily="2" charset="2"/>
              <a:buChar char="§"/>
            </a:pPr>
            <a:r>
              <a:rPr lang="en-US" sz="2400" dirty="0"/>
              <a:t>People assume the worst</a:t>
            </a:r>
          </a:p>
          <a:p>
            <a:pPr marL="914400" indent="-457200">
              <a:spcBef>
                <a:spcPts val="0"/>
              </a:spcBef>
              <a:buFont typeface="Wingdings" panose="05000000000000000000" pitchFamily="2" charset="2"/>
              <a:buChar char="§"/>
            </a:pPr>
            <a:r>
              <a:rPr lang="en-US" sz="2400" dirty="0"/>
              <a:t>People talk behind each other’s back</a:t>
            </a:r>
          </a:p>
          <a:p>
            <a:pPr marL="914400" indent="-457200">
              <a:spcBef>
                <a:spcPts val="0"/>
              </a:spcBef>
              <a:buFont typeface="Wingdings" panose="05000000000000000000" pitchFamily="2" charset="2"/>
              <a:buChar char="§"/>
            </a:pPr>
            <a:r>
              <a:rPr lang="en-US" sz="2400" dirty="0"/>
              <a:t>Lack of communication</a:t>
            </a:r>
          </a:p>
          <a:p>
            <a:pPr marL="914400" indent="-457200">
              <a:spcBef>
                <a:spcPts val="0"/>
              </a:spcBef>
              <a:buFont typeface="Wingdings" panose="05000000000000000000" pitchFamily="2" charset="2"/>
              <a:buChar char="§"/>
            </a:pPr>
            <a:r>
              <a:rPr lang="en-US" sz="2400" dirty="0"/>
              <a:t>Conflict is not addressed</a:t>
            </a:r>
          </a:p>
          <a:p>
            <a:pPr marL="0" indent="0">
              <a:buNone/>
            </a:pPr>
            <a:endParaRPr lang="en-US" dirty="0"/>
          </a:p>
        </p:txBody>
      </p:sp>
      <p:sp>
        <p:nvSpPr>
          <p:cNvPr id="4" name="Slide Number Placeholder 3">
            <a:extLst>
              <a:ext uri="{FF2B5EF4-FFF2-40B4-BE49-F238E27FC236}">
                <a16:creationId xmlns:a16="http://schemas.microsoft.com/office/drawing/2014/main" id="{5FE78A91-5438-4DBB-B996-1725CE7A55BB}"/>
              </a:ext>
            </a:extLst>
          </p:cNvPr>
          <p:cNvSpPr>
            <a:spLocks noGrp="1"/>
          </p:cNvSpPr>
          <p:nvPr>
            <p:ph type="sldNum" sz="quarter" idx="12"/>
          </p:nvPr>
        </p:nvSpPr>
        <p:spPr/>
        <p:txBody>
          <a:bodyPr/>
          <a:lstStyle/>
          <a:p>
            <a:fld id="{B9BF1031-1045-D74B-99D1-69DF7F96957F}" type="slidenum">
              <a:rPr lang="en-US" smtClean="0"/>
              <a:t>7</a:t>
            </a:fld>
            <a:endParaRPr lang="en-US" dirty="0"/>
          </a:p>
        </p:txBody>
      </p:sp>
      <p:cxnSp>
        <p:nvCxnSpPr>
          <p:cNvPr id="5" name="Straight Connector 4">
            <a:extLst>
              <a:ext uri="{FF2B5EF4-FFF2-40B4-BE49-F238E27FC236}">
                <a16:creationId xmlns:a16="http://schemas.microsoft.com/office/drawing/2014/main" id="{4995C012-368B-4743-BB2D-77FA74CC2E6E}"/>
              </a:ext>
            </a:extLst>
          </p:cNvPr>
          <p:cNvCxnSpPr>
            <a:cxnSpLocks/>
          </p:cNvCxnSpPr>
          <p:nvPr/>
        </p:nvCxnSpPr>
        <p:spPr>
          <a:xfrm>
            <a:off x="617882" y="1419754"/>
            <a:ext cx="10473451"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980290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B79B2F-F7E2-4648-9316-86F95196CDE2}"/>
              </a:ext>
            </a:extLst>
          </p:cNvPr>
          <p:cNvSpPr>
            <a:spLocks noGrp="1"/>
          </p:cNvSpPr>
          <p:nvPr>
            <p:ph type="sldNum" sz="quarter" idx="12"/>
          </p:nvPr>
        </p:nvSpPr>
        <p:spPr/>
        <p:txBody>
          <a:bodyPr/>
          <a:lstStyle/>
          <a:p>
            <a:fld id="{B9BF1031-1045-D74B-99D1-69DF7F96957F}" type="slidenum">
              <a:rPr lang="en-US" smtClean="0"/>
              <a:t>8</a:t>
            </a:fld>
            <a:endParaRPr lang="en-US" dirty="0"/>
          </a:p>
        </p:txBody>
      </p:sp>
      <p:graphicFrame>
        <p:nvGraphicFramePr>
          <p:cNvPr id="3" name="Diagram 2">
            <a:extLst>
              <a:ext uri="{FF2B5EF4-FFF2-40B4-BE49-F238E27FC236}">
                <a16:creationId xmlns:a16="http://schemas.microsoft.com/office/drawing/2014/main" id="{8A3761F3-F3CE-472D-963A-D553F1232EF3}"/>
              </a:ext>
            </a:extLst>
          </p:cNvPr>
          <p:cNvGraphicFramePr/>
          <p:nvPr>
            <p:extLst>
              <p:ext uri="{D42A27DB-BD31-4B8C-83A1-F6EECF244321}">
                <p14:modId xmlns:p14="http://schemas.microsoft.com/office/powerpoint/2010/main" val="646240027"/>
              </p:ext>
            </p:extLst>
          </p:nvPr>
        </p:nvGraphicFramePr>
        <p:xfrm>
          <a:off x="1747258" y="220492"/>
          <a:ext cx="9623991" cy="60088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5" name="Straight Arrow Connector 4">
            <a:extLst>
              <a:ext uri="{FF2B5EF4-FFF2-40B4-BE49-F238E27FC236}">
                <a16:creationId xmlns:a16="http://schemas.microsoft.com/office/drawing/2014/main" id="{30C41222-FC6A-4086-A1CB-10770F0F8F71}"/>
              </a:ext>
            </a:extLst>
          </p:cNvPr>
          <p:cNvCxnSpPr>
            <a:cxnSpLocks/>
          </p:cNvCxnSpPr>
          <p:nvPr/>
        </p:nvCxnSpPr>
        <p:spPr>
          <a:xfrm flipV="1">
            <a:off x="6210300" y="4191001"/>
            <a:ext cx="0" cy="1352549"/>
          </a:xfrm>
          <a:prstGeom prst="straightConnector1">
            <a:avLst/>
          </a:prstGeom>
          <a:ln w="889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A330957-5DF2-4EA7-8AC0-9CFD6AA33596}"/>
              </a:ext>
            </a:extLst>
          </p:cNvPr>
          <p:cNvSpPr txBox="1"/>
          <p:nvPr/>
        </p:nvSpPr>
        <p:spPr>
          <a:xfrm>
            <a:off x="4210051" y="5695950"/>
            <a:ext cx="4000497" cy="646331"/>
          </a:xfrm>
          <a:prstGeom prst="rect">
            <a:avLst/>
          </a:prstGeom>
          <a:noFill/>
        </p:spPr>
        <p:txBody>
          <a:bodyPr wrap="square" rtlCol="0">
            <a:spAutoFit/>
          </a:bodyPr>
          <a:lstStyle/>
          <a:p>
            <a:pPr algn="ctr"/>
            <a:r>
              <a:rPr lang="en-US" sz="3600" b="1" dirty="0">
                <a:latin typeface="Helvetica" panose="020B0604020202020204" pitchFamily="34" charset="0"/>
                <a:cs typeface="Helvetica" panose="020B0604020202020204" pitchFamily="34" charset="0"/>
              </a:rPr>
              <a:t>Trustworthiness</a:t>
            </a:r>
          </a:p>
        </p:txBody>
      </p:sp>
    </p:spTree>
    <p:custDataLst>
      <p:tags r:id="rId1"/>
    </p:custDataLst>
    <p:extLst>
      <p:ext uri="{BB962C8B-B14F-4D97-AF65-F5344CB8AC3E}">
        <p14:creationId xmlns:p14="http://schemas.microsoft.com/office/powerpoint/2010/main" val="3956715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3375CFD-C396-42E5-B218-713A3BA86782}"/>
              </a:ext>
            </a:extLst>
          </p:cNvPr>
          <p:cNvSpPr>
            <a:spLocks noGrp="1"/>
          </p:cNvSpPr>
          <p:nvPr>
            <p:ph type="body" idx="1"/>
          </p:nvPr>
        </p:nvSpPr>
        <p:spPr/>
        <p:txBody>
          <a:bodyPr anchor="t">
            <a:normAutofit/>
          </a:bodyPr>
          <a:lstStyle/>
          <a:p>
            <a:r>
              <a:rPr lang="en-US" sz="2400" dirty="0">
                <a:solidFill>
                  <a:schemeClr val="bg1"/>
                </a:solidFill>
              </a:rPr>
              <a:t>Character behaviors</a:t>
            </a:r>
          </a:p>
        </p:txBody>
      </p:sp>
      <p:sp>
        <p:nvSpPr>
          <p:cNvPr id="9" name="Content Placeholder 8">
            <a:extLst>
              <a:ext uri="{FF2B5EF4-FFF2-40B4-BE49-F238E27FC236}">
                <a16:creationId xmlns:a16="http://schemas.microsoft.com/office/drawing/2014/main" id="{5B4CDFDE-26EF-4885-9C2F-E346D24C1658}"/>
              </a:ext>
            </a:extLst>
          </p:cNvPr>
          <p:cNvSpPr>
            <a:spLocks noGrp="1"/>
          </p:cNvSpPr>
          <p:nvPr>
            <p:ph sz="half" idx="2"/>
          </p:nvPr>
        </p:nvSpPr>
        <p:spPr>
          <a:xfrm>
            <a:off x="1311441" y="3088104"/>
            <a:ext cx="2911641" cy="2741196"/>
          </a:xfrm>
        </p:spPr>
        <p:txBody>
          <a:bodyPr>
            <a:normAutofit fontScale="92500" lnSpcReduction="10000"/>
          </a:bodyPr>
          <a:lstStyle/>
          <a:p>
            <a:pPr marL="457200" indent="-457200">
              <a:buFont typeface="+mj-lt"/>
              <a:buAutoNum type="arabicPeriod"/>
            </a:pPr>
            <a:r>
              <a:rPr lang="en-US" dirty="0"/>
              <a:t>Talk Straight</a:t>
            </a:r>
          </a:p>
          <a:p>
            <a:pPr marL="457200" indent="-457200">
              <a:buFont typeface="+mj-lt"/>
              <a:buAutoNum type="arabicPeriod"/>
            </a:pPr>
            <a:r>
              <a:rPr lang="en-US" dirty="0"/>
              <a:t>Demonstrate Respect</a:t>
            </a:r>
          </a:p>
          <a:p>
            <a:pPr marL="457200" indent="-457200">
              <a:buFont typeface="+mj-lt"/>
              <a:buAutoNum type="arabicPeriod"/>
            </a:pPr>
            <a:r>
              <a:rPr lang="en-US" dirty="0"/>
              <a:t>Create Transparency</a:t>
            </a:r>
          </a:p>
          <a:p>
            <a:pPr marL="457200" indent="-457200">
              <a:buFont typeface="+mj-lt"/>
              <a:buAutoNum type="arabicPeriod"/>
            </a:pPr>
            <a:r>
              <a:rPr lang="en-US" dirty="0"/>
              <a:t>Right Wrongs</a:t>
            </a:r>
          </a:p>
          <a:p>
            <a:pPr marL="457200" indent="-457200">
              <a:buFont typeface="+mj-lt"/>
              <a:buAutoNum type="arabicPeriod"/>
            </a:pPr>
            <a:r>
              <a:rPr lang="en-US" dirty="0"/>
              <a:t>Show Loyalty</a:t>
            </a:r>
          </a:p>
        </p:txBody>
      </p:sp>
      <p:sp>
        <p:nvSpPr>
          <p:cNvPr id="10" name="Text Placeholder 9">
            <a:extLst>
              <a:ext uri="{FF2B5EF4-FFF2-40B4-BE49-F238E27FC236}">
                <a16:creationId xmlns:a16="http://schemas.microsoft.com/office/drawing/2014/main" id="{54C566C3-86B8-4C74-9542-1C056C623C53}"/>
              </a:ext>
            </a:extLst>
          </p:cNvPr>
          <p:cNvSpPr>
            <a:spLocks noGrp="1"/>
          </p:cNvSpPr>
          <p:nvPr>
            <p:ph type="body" sz="quarter" idx="3"/>
          </p:nvPr>
        </p:nvSpPr>
        <p:spPr/>
        <p:txBody>
          <a:bodyPr anchor="t">
            <a:normAutofit/>
          </a:bodyPr>
          <a:lstStyle/>
          <a:p>
            <a:r>
              <a:rPr lang="en-US" sz="2400" dirty="0">
                <a:solidFill>
                  <a:schemeClr val="bg1"/>
                </a:solidFill>
              </a:rPr>
              <a:t>Competence behaviors</a:t>
            </a:r>
          </a:p>
        </p:txBody>
      </p:sp>
      <p:sp>
        <p:nvSpPr>
          <p:cNvPr id="5" name="Slide Number Placeholder 4">
            <a:extLst>
              <a:ext uri="{FF2B5EF4-FFF2-40B4-BE49-F238E27FC236}">
                <a16:creationId xmlns:a16="http://schemas.microsoft.com/office/drawing/2014/main" id="{57FAD147-9BFB-42D2-8851-9D098632557A}"/>
              </a:ext>
            </a:extLst>
          </p:cNvPr>
          <p:cNvSpPr>
            <a:spLocks noGrp="1"/>
          </p:cNvSpPr>
          <p:nvPr>
            <p:ph type="sldNum" sz="quarter" idx="12"/>
          </p:nvPr>
        </p:nvSpPr>
        <p:spPr/>
        <p:txBody>
          <a:bodyPr/>
          <a:lstStyle/>
          <a:p>
            <a:fld id="{B9BF1031-1045-D74B-99D1-69DF7F96957F}" type="slidenum">
              <a:rPr lang="en-US" smtClean="0"/>
              <a:t>9</a:t>
            </a:fld>
            <a:endParaRPr lang="en-US" dirty="0"/>
          </a:p>
        </p:txBody>
      </p:sp>
      <p:sp>
        <p:nvSpPr>
          <p:cNvPr id="2" name="Title 1">
            <a:extLst>
              <a:ext uri="{FF2B5EF4-FFF2-40B4-BE49-F238E27FC236}">
                <a16:creationId xmlns:a16="http://schemas.microsoft.com/office/drawing/2014/main" id="{B4AE81F0-E7D4-46AE-9E5B-FA1B097125FE}"/>
              </a:ext>
            </a:extLst>
          </p:cNvPr>
          <p:cNvSpPr>
            <a:spLocks noGrp="1"/>
          </p:cNvSpPr>
          <p:nvPr>
            <p:ph type="title"/>
          </p:nvPr>
        </p:nvSpPr>
        <p:spPr/>
        <p:txBody>
          <a:bodyPr/>
          <a:lstStyle/>
          <a:p>
            <a:r>
              <a:rPr lang="en-US" dirty="0">
                <a:solidFill>
                  <a:schemeClr val="accent1"/>
                </a:solidFill>
              </a:rPr>
              <a:t>13 Behaviors of High Trust Leaders</a:t>
            </a:r>
          </a:p>
        </p:txBody>
      </p:sp>
      <p:sp>
        <p:nvSpPr>
          <p:cNvPr id="11" name="Text Placeholder 10">
            <a:extLst>
              <a:ext uri="{FF2B5EF4-FFF2-40B4-BE49-F238E27FC236}">
                <a16:creationId xmlns:a16="http://schemas.microsoft.com/office/drawing/2014/main" id="{F928AE0C-A51E-4BBE-A262-97078B1988CF}"/>
              </a:ext>
            </a:extLst>
          </p:cNvPr>
          <p:cNvSpPr>
            <a:spLocks noGrp="1"/>
          </p:cNvSpPr>
          <p:nvPr>
            <p:ph type="body" sz="quarter" idx="13"/>
          </p:nvPr>
        </p:nvSpPr>
        <p:spPr>
          <a:xfrm>
            <a:off x="7988969" y="1766888"/>
            <a:ext cx="2851484" cy="1245016"/>
          </a:xfrm>
        </p:spPr>
        <p:txBody>
          <a:bodyPr anchor="t">
            <a:normAutofit/>
          </a:bodyPr>
          <a:lstStyle/>
          <a:p>
            <a:r>
              <a:rPr lang="en-US" sz="2400" dirty="0">
                <a:solidFill>
                  <a:schemeClr val="bg1"/>
                </a:solidFill>
              </a:rPr>
              <a:t>Character &amp; Competence Behaviors</a:t>
            </a:r>
          </a:p>
        </p:txBody>
      </p:sp>
      <p:sp>
        <p:nvSpPr>
          <p:cNvPr id="12" name="Content Placeholder 11">
            <a:extLst>
              <a:ext uri="{FF2B5EF4-FFF2-40B4-BE49-F238E27FC236}">
                <a16:creationId xmlns:a16="http://schemas.microsoft.com/office/drawing/2014/main" id="{59E4CAA4-C344-4672-959F-0D0097F35E10}"/>
              </a:ext>
            </a:extLst>
          </p:cNvPr>
          <p:cNvSpPr>
            <a:spLocks noGrp="1"/>
          </p:cNvSpPr>
          <p:nvPr>
            <p:ph sz="half" idx="14"/>
          </p:nvPr>
        </p:nvSpPr>
        <p:spPr>
          <a:xfrm>
            <a:off x="4656221" y="3088104"/>
            <a:ext cx="2911641" cy="2741196"/>
          </a:xfrm>
        </p:spPr>
        <p:txBody>
          <a:bodyPr>
            <a:noAutofit/>
          </a:bodyPr>
          <a:lstStyle/>
          <a:p>
            <a:pPr marL="457200" indent="-457200">
              <a:buFont typeface="+mj-lt"/>
              <a:buAutoNum type="arabicPeriod" startAt="6"/>
            </a:pPr>
            <a:r>
              <a:rPr lang="en-US" sz="1900" dirty="0"/>
              <a:t>Deliver Results</a:t>
            </a:r>
          </a:p>
          <a:p>
            <a:pPr marL="457200" indent="-457200">
              <a:buFont typeface="+mj-lt"/>
              <a:buAutoNum type="arabicPeriod" startAt="6"/>
            </a:pPr>
            <a:r>
              <a:rPr lang="en-US" sz="1900" dirty="0"/>
              <a:t>Get Better</a:t>
            </a:r>
          </a:p>
          <a:p>
            <a:pPr marL="457200" indent="-457200">
              <a:buFont typeface="+mj-lt"/>
              <a:buAutoNum type="arabicPeriod" startAt="6"/>
            </a:pPr>
            <a:r>
              <a:rPr lang="en-US" sz="1900" dirty="0"/>
              <a:t>Confront Reality</a:t>
            </a:r>
          </a:p>
          <a:p>
            <a:pPr marL="457200" indent="-457200">
              <a:buFont typeface="+mj-lt"/>
              <a:buAutoNum type="arabicPeriod" startAt="6"/>
            </a:pPr>
            <a:r>
              <a:rPr lang="en-US" sz="1900" dirty="0"/>
              <a:t>Clarify Expectations</a:t>
            </a:r>
          </a:p>
          <a:p>
            <a:pPr marL="457200" indent="-457200">
              <a:buFont typeface="+mj-lt"/>
              <a:buAutoNum type="arabicPeriod" startAt="6"/>
            </a:pPr>
            <a:r>
              <a:rPr lang="en-US" sz="1900" dirty="0"/>
              <a:t>Practice Accountability</a:t>
            </a:r>
          </a:p>
        </p:txBody>
      </p:sp>
      <p:sp>
        <p:nvSpPr>
          <p:cNvPr id="13" name="Content Placeholder 12">
            <a:extLst>
              <a:ext uri="{FF2B5EF4-FFF2-40B4-BE49-F238E27FC236}">
                <a16:creationId xmlns:a16="http://schemas.microsoft.com/office/drawing/2014/main" id="{AA9943C4-D842-4B39-996B-225BB0AA6956}"/>
              </a:ext>
            </a:extLst>
          </p:cNvPr>
          <p:cNvSpPr>
            <a:spLocks noGrp="1"/>
          </p:cNvSpPr>
          <p:nvPr>
            <p:ph sz="half" idx="15"/>
          </p:nvPr>
        </p:nvSpPr>
        <p:spPr>
          <a:xfrm>
            <a:off x="7904747" y="3088104"/>
            <a:ext cx="2911641" cy="2741196"/>
          </a:xfrm>
        </p:spPr>
        <p:txBody>
          <a:bodyPr anchor="t">
            <a:normAutofit/>
          </a:bodyPr>
          <a:lstStyle/>
          <a:p>
            <a:pPr marL="457200" indent="-457200">
              <a:buFont typeface="+mj-lt"/>
              <a:buAutoNum type="arabicPeriod" startAt="11"/>
            </a:pPr>
            <a:r>
              <a:rPr lang="en-US" sz="1900" dirty="0"/>
              <a:t>Listen First</a:t>
            </a:r>
          </a:p>
          <a:p>
            <a:pPr marL="457200" indent="-457200">
              <a:buFont typeface="+mj-lt"/>
              <a:buAutoNum type="arabicPeriod" startAt="11"/>
            </a:pPr>
            <a:r>
              <a:rPr lang="en-US" sz="1900" dirty="0"/>
              <a:t>Keep Commitments</a:t>
            </a:r>
          </a:p>
          <a:p>
            <a:pPr marL="457200" indent="-457200">
              <a:buFont typeface="+mj-lt"/>
              <a:buAutoNum type="arabicPeriod" startAt="11"/>
            </a:pPr>
            <a:r>
              <a:rPr lang="en-US" sz="1900" dirty="0"/>
              <a:t>Extend Trust</a:t>
            </a:r>
          </a:p>
        </p:txBody>
      </p:sp>
      <p:cxnSp>
        <p:nvCxnSpPr>
          <p:cNvPr id="7" name="Straight Connector 6">
            <a:extLst>
              <a:ext uri="{FF2B5EF4-FFF2-40B4-BE49-F238E27FC236}">
                <a16:creationId xmlns:a16="http://schemas.microsoft.com/office/drawing/2014/main" id="{A8BDA9BB-4F9F-49D6-B90B-A04D008CB92A}"/>
              </a:ext>
            </a:extLst>
          </p:cNvPr>
          <p:cNvCxnSpPr>
            <a:cxnSpLocks/>
          </p:cNvCxnSpPr>
          <p:nvPr/>
        </p:nvCxnSpPr>
        <p:spPr>
          <a:xfrm>
            <a:off x="617882" y="1419754"/>
            <a:ext cx="10473451" cy="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810079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DESIGN_ID_OFFICE THEME" val="u0Nlrg16"/>
  <p:tag name="ARTICULATE_SLIDE_COUNT" val="1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Fairview Brand 2021">
      <a:dk1>
        <a:sysClr val="windowText" lastClr="000000"/>
      </a:dk1>
      <a:lt1>
        <a:sysClr val="window" lastClr="FFFFFF"/>
      </a:lt1>
      <a:dk2>
        <a:srgbClr val="44546A"/>
      </a:dk2>
      <a:lt2>
        <a:srgbClr val="E7E6E6"/>
      </a:lt2>
      <a:accent1>
        <a:srgbClr val="2E426B"/>
      </a:accent1>
      <a:accent2>
        <a:srgbClr val="D4D9E0"/>
      </a:accent2>
      <a:accent3>
        <a:srgbClr val="818EA8"/>
      </a:accent3>
      <a:accent4>
        <a:srgbClr val="AAB3C4"/>
      </a:accent4>
      <a:accent5>
        <a:srgbClr val="54698A"/>
      </a:accent5>
      <a:accent6>
        <a:srgbClr val="00000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airview PPT Template 05.2021.potx" id="{245482A7-1B05-4423-B1DF-AE24B5E3A5AF}" vid="{5B21E972-AB82-4020-A3E0-51A38636EC9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d9b36ce-971f-42a7-b837-20394e655120">
      <Terms xmlns="http://schemas.microsoft.com/office/infopath/2007/PartnerControls"/>
    </lcf76f155ced4ddcb4097134ff3c332f>
    <TaxCatchAll xmlns="c3916922-1a70-4db4-afef-d989904e3e9e" xsi:nil="true"/>
    <Slide_x0023_ xmlns="6d9b36ce-971f-42a7-b837-20394e65512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A5999F79F19784DBE56D8CD18B8772E" ma:contentTypeVersion="19" ma:contentTypeDescription="Create a new document." ma:contentTypeScope="" ma:versionID="6e0c74aa43eb8c444691c977f116477e">
  <xsd:schema xmlns:xsd="http://www.w3.org/2001/XMLSchema" xmlns:xs="http://www.w3.org/2001/XMLSchema" xmlns:p="http://schemas.microsoft.com/office/2006/metadata/properties" xmlns:ns2="6d9b36ce-971f-42a7-b837-20394e655120" xmlns:ns3="c3916922-1a70-4db4-afef-d989904e3e9e" targetNamespace="http://schemas.microsoft.com/office/2006/metadata/properties" ma:root="true" ma:fieldsID="ad80d535865065d9fde86463d87baaba" ns2:_="" ns3:_="">
    <xsd:import namespace="6d9b36ce-971f-42a7-b837-20394e655120"/>
    <xsd:import namespace="c3916922-1a70-4db4-afef-d989904e3e9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Slide_x0023_"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9b36ce-971f-42a7-b837-20394e655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1f0d629-d392-44fd-985b-97f177fd120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Slide_x0023_" ma:index="25" nillable="true" ma:displayName="Slide #" ma:format="Dropdown" ma:internalName="Slide_x0023_">
      <xsd:simpleType>
        <xsd:restriction base="dms:Text">
          <xsd:maxLength value="255"/>
        </xsd:restriction>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916922-1a70-4db4-afef-d989904e3e9e"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575c313-d1e9-4329-9749-35967b305894}" ma:internalName="TaxCatchAll" ma:showField="CatchAllData" ma:web="c3916922-1a70-4db4-afef-d989904e3e9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20D75B4-2C14-4F10-9EC9-67C22F97AD7F}">
  <ds:schemaRefs>
    <ds:schemaRef ds:uri="http://schemas.microsoft.com/sharepoint/v3/contenttype/forms"/>
  </ds:schemaRefs>
</ds:datastoreItem>
</file>

<file path=customXml/itemProps2.xml><?xml version="1.0" encoding="utf-8"?>
<ds:datastoreItem xmlns:ds="http://schemas.openxmlformats.org/officeDocument/2006/customXml" ds:itemID="{421E56F3-A40A-4DBA-BA8C-A714E685862F}">
  <ds:schemaRefs>
    <ds:schemaRef ds:uri="http://schemas.microsoft.com/office/2006/documentManagement/types"/>
    <ds:schemaRef ds:uri="c3916922-1a70-4db4-afef-d989904e3e9e"/>
    <ds:schemaRef ds:uri="http://purl.org/dc/terms/"/>
    <ds:schemaRef ds:uri="http://purl.org/dc/elements/1.1/"/>
    <ds:schemaRef ds:uri="http://schemas.microsoft.com/office/infopath/2007/PartnerControls"/>
    <ds:schemaRef ds:uri="http://purl.org/dc/dcmitype/"/>
    <ds:schemaRef ds:uri="http://schemas.openxmlformats.org/package/2006/metadata/core-properties"/>
    <ds:schemaRef ds:uri="http://www.w3.org/XML/1998/namespace"/>
    <ds:schemaRef ds:uri="6d9b36ce-971f-42a7-b837-20394e655120"/>
    <ds:schemaRef ds:uri="http://schemas.microsoft.com/office/2006/metadata/properties"/>
  </ds:schemaRefs>
</ds:datastoreItem>
</file>

<file path=customXml/itemProps3.xml><?xml version="1.0" encoding="utf-8"?>
<ds:datastoreItem xmlns:ds="http://schemas.openxmlformats.org/officeDocument/2006/customXml" ds:itemID="{454F4ABD-3A7C-4EC1-A307-77563FDC3C5F}"/>
</file>

<file path=docProps/app.xml><?xml version="1.0" encoding="utf-8"?>
<Properties xmlns="http://schemas.openxmlformats.org/officeDocument/2006/extended-properties" xmlns:vt="http://schemas.openxmlformats.org/officeDocument/2006/docPropsVTypes">
  <Template>Fairview PPT Template 2021-2022</Template>
  <TotalTime>126</TotalTime>
  <Words>1441</Words>
  <Application>Microsoft Office PowerPoint</Application>
  <PresentationFormat>Widescreen</PresentationFormat>
  <Paragraphs>200</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Leader as Teacher: Building Trust</vt:lpstr>
      <vt:lpstr>Session Purpose: Successfully Building Trust</vt:lpstr>
      <vt:lpstr>Agenda</vt:lpstr>
      <vt:lpstr>Definition of Trust</vt:lpstr>
      <vt:lpstr>The Power of Trust </vt:lpstr>
      <vt:lpstr>The Speed of Trust</vt:lpstr>
      <vt:lpstr>Trust Within Our Teams</vt:lpstr>
      <vt:lpstr>PowerPoint Presentation</vt:lpstr>
      <vt:lpstr>13 Behaviors of High Trust Leaders</vt:lpstr>
      <vt:lpstr>Identify Our Focus</vt:lpstr>
      <vt:lpstr>Action Plan</vt:lpstr>
      <vt:lpstr>Next Steps</vt:lpstr>
      <vt:lpstr>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Leader as Teacher: Building Trust</dc:title>
  <dc:creator>Schneider, Elizabeth</dc:creator>
  <cp:lastModifiedBy>Schneider, Elizabeth</cp:lastModifiedBy>
  <cp:revision>6</cp:revision>
  <dcterms:created xsi:type="dcterms:W3CDTF">2022-03-07T14:31:12Z</dcterms:created>
  <dcterms:modified xsi:type="dcterms:W3CDTF">2022-08-12T16:52:25Z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8321DF5C-BA81-4D45-B8A6-8876DFCB61D0</vt:lpwstr>
  </property>
  <property fmtid="{D5CDD505-2E9C-101B-9397-08002B2CF9AE}" pid="3" name="ArticulatePath">
    <vt:lpwstr>https://mnfhs-my.sharepoint.com/personal/eli28776_fairview_org/Documents/Documents/Fairview Branding/Fairview PPT Template 05.2021</vt:lpwstr>
  </property>
  <property fmtid="{D5CDD505-2E9C-101B-9397-08002B2CF9AE}" pid="4" name="ContentTypeId">
    <vt:lpwstr>0x0101002A5999F79F19784DBE56D8CD18B8772E</vt:lpwstr>
  </property>
</Properties>
</file>