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heme/theme3.xml" ContentType="application/vnd.openxmlformats-officedocument.theme+xml"/>
  <Override PartName="/ppt/tags/tag14.xml" ContentType="application/vnd.openxmlformats-officedocument.presentationml.tags+xml"/>
  <Override PartName="/ppt/notesSlides/notesSlide1.xml" ContentType="application/vnd.openxmlformats-officedocument.presentationml.notesSlide+xml"/>
  <Override PartName="/ppt/tags/tag15.xml" ContentType="application/vnd.openxmlformats-officedocument.presentationml.tags+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tags/tag17.xml" ContentType="application/vnd.openxmlformats-officedocument.presentationml.tags+xml"/>
  <Override PartName="/ppt/notesSlides/notesSlide4.xml" ContentType="application/vnd.openxmlformats-officedocument.presentationml.notesSlide+xml"/>
  <Override PartName="/ppt/tags/tag18.xml" ContentType="application/vnd.openxmlformats-officedocument.presentationml.tags+xml"/>
  <Override PartName="/ppt/notesSlides/notesSlide5.xml" ContentType="application/vnd.openxmlformats-officedocument.presentationml.notesSlide+xml"/>
  <Override PartName="/ppt/tags/tag19.xml" ContentType="application/vnd.openxmlformats-officedocument.presentationml.tags+xml"/>
  <Override PartName="/ppt/notesSlides/notesSlide6.xml" ContentType="application/vnd.openxmlformats-officedocument.presentationml.notesSlide+xml"/>
  <Override PartName="/ppt/tags/tag20.xml" ContentType="application/vnd.openxmlformats-officedocument.presentationml.tags+xml"/>
  <Override PartName="/ppt/notesSlides/notesSlide7.xml" ContentType="application/vnd.openxmlformats-officedocument.presentationml.notesSlide+xml"/>
  <Override PartName="/ppt/tags/tag21.xml" ContentType="application/vnd.openxmlformats-officedocument.presentationml.tags+xml"/>
  <Override PartName="/ppt/notesSlides/notesSlide8.xml" ContentType="application/vnd.openxmlformats-officedocument.presentationml.notesSlide+xml"/>
  <Override PartName="/ppt/tags/tag22.xml" ContentType="application/vnd.openxmlformats-officedocument.presentationml.tags+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3.xml" ContentType="application/vnd.openxmlformats-officedocument.presentationml.tags+xml"/>
  <Override PartName="/ppt/notesSlides/notesSlide10.xml" ContentType="application/vnd.openxmlformats-officedocument.presentationml.notesSlide+xml"/>
  <Override PartName="/ppt/tags/tag24.xml" ContentType="application/vnd.openxmlformats-officedocument.presentationml.tags+xml"/>
  <Override PartName="/ppt/notesSlides/notesSlide11.xml" ContentType="application/vnd.openxmlformats-officedocument.presentationml.notesSlide+xml"/>
  <Override PartName="/ppt/tags/tag25.xml" ContentType="application/vnd.openxmlformats-officedocument.presentationml.tags+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26.xml" ContentType="application/vnd.openxmlformats-officedocument.presentationml.tags+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27.xml" ContentType="application/vnd.openxmlformats-officedocument.presentationml.tags+xml"/>
  <Override PartName="/ppt/notesSlides/notesSlide14.xml" ContentType="application/vnd.openxmlformats-officedocument.presentationml.notesSlide+xml"/>
  <Override PartName="/ppt/tags/tag28.xml" ContentType="application/vnd.openxmlformats-officedocument.presentationml.tags+xml"/>
  <Override PartName="/ppt/notesSlides/notesSlide1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73" r:id="rId5"/>
  </p:sldMasterIdLst>
  <p:notesMasterIdLst>
    <p:notesMasterId r:id="rId21"/>
  </p:notesMasterIdLst>
  <p:sldIdLst>
    <p:sldId id="256" r:id="rId6"/>
    <p:sldId id="1536" r:id="rId7"/>
    <p:sldId id="258" r:id="rId8"/>
    <p:sldId id="388" r:id="rId9"/>
    <p:sldId id="259" r:id="rId10"/>
    <p:sldId id="261" r:id="rId11"/>
    <p:sldId id="262" r:id="rId12"/>
    <p:sldId id="271" r:id="rId13"/>
    <p:sldId id="273" r:id="rId14"/>
    <p:sldId id="275" r:id="rId15"/>
    <p:sldId id="1538" r:id="rId16"/>
    <p:sldId id="264" r:id="rId17"/>
    <p:sldId id="390" r:id="rId18"/>
    <p:sldId id="274" r:id="rId19"/>
    <p:sldId id="391" r:id="rId20"/>
  </p:sldIdLst>
  <p:sldSz cx="12192000" cy="6858000"/>
  <p:notesSz cx="6858000" cy="9144000"/>
  <p:custDataLst>
    <p:tags r:id="rId2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B46DB00-8BC2-212C-40ED-CAD0C365E53A}" name="Surmont, Rebecca" initials="SR" userId="S::rsurmon1@fairview.org::73a87c92-434a-4259-a79c-49cd8dc70cd3" providerId="AD"/>
  <p188:author id="{67F21406-C40C-38A0-830C-4DB7BD6B3247}" name="Mandy Butenhoff" initials="MB" userId="S::abutenh2@fairview.org::534a355d-20b5-46e8-be43-4a9e66b5f99d" providerId="AD"/>
  <p188:author id="{7AD3311A-CA66-CB2B-1161-0225CCBA5CF6}" name="Beard, Andrew F" initials="BAF" userId="S::and17046@fairview.org::8367682b-7bd8-4502-8a9b-32669f3482a7" providerId="AD"/>
  <p188:author id="{AE0EAC54-537C-77B7-46BD-18494E1C916E}" name="Schneider, Elizabeth" initials="SE" userId="S::eli28776@fairview.org::1fda9e5f-916a-4897-bd54-795c04b3c41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C0C0D"/>
    <a:srgbClr val="1C1B19"/>
    <a:srgbClr val="996633"/>
    <a:srgbClr val="54698A"/>
    <a:srgbClr val="AAB3C4"/>
    <a:srgbClr val="818EA8"/>
    <a:srgbClr val="2E426B"/>
    <a:srgbClr val="D4D9E0"/>
    <a:srgbClr val="E8E8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8FAC77-D6AB-4DA0-96C4-2515219E8761}" v="7429" dt="2023-08-10T12:59:48.156"/>
    <p1510:client id="{6B658755-2B66-4E3C-A318-94AC102074BA}" v="1" dt="2023-07-27T16:49:22.549"/>
    <p1510:client id="{8B2B257C-3E38-4564-144F-46EEA9FE8159}" v="1" dt="2023-07-27T15:41:15.92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357" autoAdjust="0"/>
  </p:normalViewPr>
  <p:slideViewPr>
    <p:cSldViewPr snapToGrid="0">
      <p:cViewPr varScale="1">
        <p:scale>
          <a:sx n="106" d="100"/>
          <a:sy n="106" d="100"/>
        </p:scale>
        <p:origin x="67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gs" Target="tags/tag1.xml"/><Relationship Id="rId27" Type="http://schemas.microsoft.com/office/2015/10/relationships/revisionInfo" Target="revisionInfo.xml"/></Relationships>
</file>

<file path=ppt/diagrams/_rels/data1.xml.rels><?xml version="1.0" encoding="UTF-8" standalone="yes"?>
<Relationships xmlns="http://schemas.openxmlformats.org/package/2006/relationships"><Relationship Id="rId2" Type="http://schemas.openxmlformats.org/officeDocument/2006/relationships/image" Target="../media/image32.svg"/><Relationship Id="rId1" Type="http://schemas.openxmlformats.org/officeDocument/2006/relationships/image" Target="../media/image31.png"/></Relationships>
</file>

<file path=ppt/diagrams/_rels/data2.xml.rels><?xml version="1.0" encoding="UTF-8" standalone="yes"?>
<Relationships xmlns="http://schemas.openxmlformats.org/package/2006/relationships"><Relationship Id="rId2" Type="http://schemas.openxmlformats.org/officeDocument/2006/relationships/image" Target="../media/image37.svg"/><Relationship Id="rId1" Type="http://schemas.openxmlformats.org/officeDocument/2006/relationships/image" Target="../media/image36.png"/></Relationships>
</file>

<file path=ppt/diagrams/_rels/drawing1.xml.rels><?xml version="1.0" encoding="UTF-8" standalone="yes"?>
<Relationships xmlns="http://schemas.openxmlformats.org/package/2006/relationships"><Relationship Id="rId2" Type="http://schemas.openxmlformats.org/officeDocument/2006/relationships/image" Target="../media/image32.svg"/><Relationship Id="rId1" Type="http://schemas.openxmlformats.org/officeDocument/2006/relationships/image" Target="../media/image31.png"/></Relationships>
</file>

<file path=ppt/diagrams/_rels/drawing2.xml.rels><?xml version="1.0" encoding="UTF-8" standalone="yes"?>
<Relationships xmlns="http://schemas.openxmlformats.org/package/2006/relationships"><Relationship Id="rId2" Type="http://schemas.openxmlformats.org/officeDocument/2006/relationships/image" Target="../media/image37.svg"/><Relationship Id="rId1" Type="http://schemas.openxmlformats.org/officeDocument/2006/relationships/image" Target="../media/image36.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54C165-205C-4667-AF43-327510396E5E}" type="doc">
      <dgm:prSet loTypeId="urn:microsoft.com/office/officeart/2005/8/layout/vList4" loCatId="picture" qsTypeId="urn:microsoft.com/office/officeart/2005/8/quickstyle/simple1" qsCatId="simple" csTypeId="urn:microsoft.com/office/officeart/2005/8/colors/accent1_2" csCatId="accent1" phldr="1"/>
      <dgm:spPr/>
      <dgm:t>
        <a:bodyPr/>
        <a:lstStyle/>
        <a:p>
          <a:endParaRPr lang="en-US"/>
        </a:p>
      </dgm:t>
    </dgm:pt>
    <dgm:pt modelId="{E7C90BEC-C5A3-4CD5-B41F-A230F945F841}">
      <dgm:prSet phldrT="[Text]" custT="1"/>
      <dgm:spPr/>
      <dgm:t>
        <a:bodyPr/>
        <a:lstStyle/>
        <a:p>
          <a:pPr>
            <a:buFont typeface="Wingdings" panose="05000000000000000000" pitchFamily="2" charset="2"/>
            <a:buChar char="§"/>
          </a:pPr>
          <a:r>
            <a:rPr lang="en-US" sz="2800">
              <a:solidFill>
                <a:schemeClr val="bg1"/>
              </a:solidFill>
            </a:rPr>
            <a:t>What is my first or natural response to change?</a:t>
          </a:r>
        </a:p>
      </dgm:t>
    </dgm:pt>
    <dgm:pt modelId="{A5F039B0-DB1C-49B3-BF57-C9413E4B727F}" type="parTrans" cxnId="{B7CA3046-308A-4807-BAAC-7E5973961BD4}">
      <dgm:prSet/>
      <dgm:spPr/>
      <dgm:t>
        <a:bodyPr/>
        <a:lstStyle/>
        <a:p>
          <a:endParaRPr lang="en-US" sz="1400">
            <a:solidFill>
              <a:schemeClr val="bg1"/>
            </a:solidFill>
          </a:endParaRPr>
        </a:p>
      </dgm:t>
    </dgm:pt>
    <dgm:pt modelId="{237BF7BF-0580-4CD0-AA42-A01725319585}" type="sibTrans" cxnId="{B7CA3046-308A-4807-BAAC-7E5973961BD4}">
      <dgm:prSet/>
      <dgm:spPr/>
      <dgm:t>
        <a:bodyPr/>
        <a:lstStyle/>
        <a:p>
          <a:endParaRPr lang="en-US" sz="1400">
            <a:solidFill>
              <a:schemeClr val="bg1"/>
            </a:solidFill>
          </a:endParaRPr>
        </a:p>
      </dgm:t>
    </dgm:pt>
    <dgm:pt modelId="{87B8840A-3D69-47AE-A6AD-AB3BB2A60899}">
      <dgm:prSet custT="1"/>
      <dgm:spPr/>
      <dgm:t>
        <a:bodyPr/>
        <a:lstStyle/>
        <a:p>
          <a:r>
            <a:rPr lang="en-US" sz="2800">
              <a:solidFill>
                <a:schemeClr val="bg1"/>
              </a:solidFill>
            </a:rPr>
            <a:t>What assumptions or predictions am I making?</a:t>
          </a:r>
        </a:p>
      </dgm:t>
    </dgm:pt>
    <dgm:pt modelId="{B8E9FBF6-7079-4FDC-82EB-EC43309617E1}" type="parTrans" cxnId="{3F82B9ED-5D1C-44C8-B316-E4C6CBDF442B}">
      <dgm:prSet/>
      <dgm:spPr/>
      <dgm:t>
        <a:bodyPr/>
        <a:lstStyle/>
        <a:p>
          <a:endParaRPr lang="en-US" sz="1400">
            <a:solidFill>
              <a:schemeClr val="bg1"/>
            </a:solidFill>
          </a:endParaRPr>
        </a:p>
      </dgm:t>
    </dgm:pt>
    <dgm:pt modelId="{7BD9DDE0-E4A1-4BE5-8B14-CB9C28D2BB6B}" type="sibTrans" cxnId="{3F82B9ED-5D1C-44C8-B316-E4C6CBDF442B}">
      <dgm:prSet/>
      <dgm:spPr/>
      <dgm:t>
        <a:bodyPr/>
        <a:lstStyle/>
        <a:p>
          <a:endParaRPr lang="en-US" sz="1400">
            <a:solidFill>
              <a:schemeClr val="bg1"/>
            </a:solidFill>
          </a:endParaRPr>
        </a:p>
      </dgm:t>
    </dgm:pt>
    <dgm:pt modelId="{5CB8611E-77A8-4C4E-8CC2-DE0B3E12347C}" type="pres">
      <dgm:prSet presAssocID="{0854C165-205C-4667-AF43-327510396E5E}" presName="linear" presStyleCnt="0">
        <dgm:presLayoutVars>
          <dgm:dir/>
          <dgm:resizeHandles val="exact"/>
        </dgm:presLayoutVars>
      </dgm:prSet>
      <dgm:spPr/>
    </dgm:pt>
    <dgm:pt modelId="{81615269-6591-4688-A2B1-796F25D1296F}" type="pres">
      <dgm:prSet presAssocID="{E7C90BEC-C5A3-4CD5-B41F-A230F945F841}" presName="comp" presStyleCnt="0"/>
      <dgm:spPr/>
    </dgm:pt>
    <dgm:pt modelId="{B3CE7197-3294-46E0-95CD-3BD76F3EDAE7}" type="pres">
      <dgm:prSet presAssocID="{E7C90BEC-C5A3-4CD5-B41F-A230F945F841}" presName="box" presStyleLbl="node1" presStyleIdx="0" presStyleCnt="2"/>
      <dgm:spPr/>
    </dgm:pt>
    <dgm:pt modelId="{A87CCFA9-90B6-4129-B5E5-D276DA400AD1}" type="pres">
      <dgm:prSet presAssocID="{E7C90BEC-C5A3-4CD5-B41F-A230F945F841}" presName="img" presStyleLbl="fgImgPlace1" presStyleIdx="0" presStyleCnt="2" custScaleX="75763" custScaleY="84342"/>
      <dgm:spPr>
        <a:blipFill>
          <a:blip xmlns:r="http://schemas.openxmlformats.org/officeDocument/2006/relationships" r:embed="rId1">
            <a:extLst>
              <a:ext uri="{96DAC541-7B7A-43D3-8B79-37D633B846F1}">
                <asvg:svgBlip xmlns:asvg="http://schemas.microsoft.com/office/drawing/2016/SVG/main" r:embed="rId2"/>
              </a:ext>
            </a:extLst>
          </a:blip>
          <a:srcRect/>
          <a:stretch>
            <a:fillRect l="-13000" r="-13000"/>
          </a:stretch>
        </a:blipFill>
        <a:ln>
          <a:noFill/>
        </a:ln>
      </dgm:spPr>
      <dgm:extLst>
        <a:ext uri="{E40237B7-FDA0-4F09-8148-C483321AD2D9}">
          <dgm14:cNvPr xmlns:dgm14="http://schemas.microsoft.com/office/drawing/2010/diagram" id="0" name="" descr="Badge Question Mark with solid fill"/>
        </a:ext>
      </dgm:extLst>
    </dgm:pt>
    <dgm:pt modelId="{FFCBB570-5818-4E87-BA29-3DBEB332EA5B}" type="pres">
      <dgm:prSet presAssocID="{E7C90BEC-C5A3-4CD5-B41F-A230F945F841}" presName="text" presStyleLbl="node1" presStyleIdx="0" presStyleCnt="2">
        <dgm:presLayoutVars>
          <dgm:bulletEnabled val="1"/>
        </dgm:presLayoutVars>
      </dgm:prSet>
      <dgm:spPr/>
    </dgm:pt>
    <dgm:pt modelId="{B0F79A67-57A6-4C99-8324-F99BA3773713}" type="pres">
      <dgm:prSet presAssocID="{237BF7BF-0580-4CD0-AA42-A01725319585}" presName="spacer" presStyleCnt="0"/>
      <dgm:spPr/>
    </dgm:pt>
    <dgm:pt modelId="{13FF7455-030B-4508-B024-AA4AEA82D23C}" type="pres">
      <dgm:prSet presAssocID="{87B8840A-3D69-47AE-A6AD-AB3BB2A60899}" presName="comp" presStyleCnt="0"/>
      <dgm:spPr/>
    </dgm:pt>
    <dgm:pt modelId="{6F5CE1E6-8529-43DA-BDE6-C0E698E41BC7}" type="pres">
      <dgm:prSet presAssocID="{87B8840A-3D69-47AE-A6AD-AB3BB2A60899}" presName="box" presStyleLbl="node1" presStyleIdx="1" presStyleCnt="2"/>
      <dgm:spPr/>
    </dgm:pt>
    <dgm:pt modelId="{ACD115E8-1894-4CCD-8652-20F320D69125}" type="pres">
      <dgm:prSet presAssocID="{87B8840A-3D69-47AE-A6AD-AB3BB2A60899}" presName="img" presStyleLbl="fgImgPlace1" presStyleIdx="1" presStyleCnt="2" custScaleX="75763" custScaleY="84342"/>
      <dgm:spPr>
        <a:blipFill>
          <a:blip xmlns:r="http://schemas.openxmlformats.org/officeDocument/2006/relationships" r:embed="rId1">
            <a:extLst>
              <a:ext uri="{96DAC541-7B7A-43D3-8B79-37D633B846F1}">
                <asvg:svgBlip xmlns:asvg="http://schemas.microsoft.com/office/drawing/2016/SVG/main" r:embed="rId2"/>
              </a:ext>
            </a:extLst>
          </a:blip>
          <a:srcRect/>
          <a:stretch>
            <a:fillRect l="-13000" r="-13000"/>
          </a:stretch>
        </a:blipFill>
        <a:ln>
          <a:noFill/>
        </a:ln>
      </dgm:spPr>
      <dgm:extLst>
        <a:ext uri="{E40237B7-FDA0-4F09-8148-C483321AD2D9}">
          <dgm14:cNvPr xmlns:dgm14="http://schemas.microsoft.com/office/drawing/2010/diagram" id="0" name="" descr="Badge Question Mark with solid fill"/>
        </a:ext>
      </dgm:extLst>
    </dgm:pt>
    <dgm:pt modelId="{D91D273D-411C-41B8-B323-F767B6B99BFF}" type="pres">
      <dgm:prSet presAssocID="{87B8840A-3D69-47AE-A6AD-AB3BB2A60899}" presName="text" presStyleLbl="node1" presStyleIdx="1" presStyleCnt="2">
        <dgm:presLayoutVars>
          <dgm:bulletEnabled val="1"/>
        </dgm:presLayoutVars>
      </dgm:prSet>
      <dgm:spPr/>
    </dgm:pt>
  </dgm:ptLst>
  <dgm:cxnLst>
    <dgm:cxn modelId="{B7CA3046-308A-4807-BAAC-7E5973961BD4}" srcId="{0854C165-205C-4667-AF43-327510396E5E}" destId="{E7C90BEC-C5A3-4CD5-B41F-A230F945F841}" srcOrd="0" destOrd="0" parTransId="{A5F039B0-DB1C-49B3-BF57-C9413E4B727F}" sibTransId="{237BF7BF-0580-4CD0-AA42-A01725319585}"/>
    <dgm:cxn modelId="{70121649-4719-425A-B1BA-9889C22C2F5E}" type="presOf" srcId="{0854C165-205C-4667-AF43-327510396E5E}" destId="{5CB8611E-77A8-4C4E-8CC2-DE0B3E12347C}" srcOrd="0" destOrd="0" presId="urn:microsoft.com/office/officeart/2005/8/layout/vList4"/>
    <dgm:cxn modelId="{A8437C9B-0919-4A68-9627-57E038C1E734}" type="presOf" srcId="{E7C90BEC-C5A3-4CD5-B41F-A230F945F841}" destId="{FFCBB570-5818-4E87-BA29-3DBEB332EA5B}" srcOrd="1" destOrd="0" presId="urn:microsoft.com/office/officeart/2005/8/layout/vList4"/>
    <dgm:cxn modelId="{8B578EAD-959A-458E-8136-55BE5A5A96FC}" type="presOf" srcId="{E7C90BEC-C5A3-4CD5-B41F-A230F945F841}" destId="{B3CE7197-3294-46E0-95CD-3BD76F3EDAE7}" srcOrd="0" destOrd="0" presId="urn:microsoft.com/office/officeart/2005/8/layout/vList4"/>
    <dgm:cxn modelId="{AF5181E4-5AA8-4F77-8AB7-BEFA33797994}" type="presOf" srcId="{87B8840A-3D69-47AE-A6AD-AB3BB2A60899}" destId="{D91D273D-411C-41B8-B323-F767B6B99BFF}" srcOrd="1" destOrd="0" presId="urn:microsoft.com/office/officeart/2005/8/layout/vList4"/>
    <dgm:cxn modelId="{3F82B9ED-5D1C-44C8-B316-E4C6CBDF442B}" srcId="{0854C165-205C-4667-AF43-327510396E5E}" destId="{87B8840A-3D69-47AE-A6AD-AB3BB2A60899}" srcOrd="1" destOrd="0" parTransId="{B8E9FBF6-7079-4FDC-82EB-EC43309617E1}" sibTransId="{7BD9DDE0-E4A1-4BE5-8B14-CB9C28D2BB6B}"/>
    <dgm:cxn modelId="{E66500F7-F1B8-4216-A846-8048DAA29105}" type="presOf" srcId="{87B8840A-3D69-47AE-A6AD-AB3BB2A60899}" destId="{6F5CE1E6-8529-43DA-BDE6-C0E698E41BC7}" srcOrd="0" destOrd="0" presId="urn:microsoft.com/office/officeart/2005/8/layout/vList4"/>
    <dgm:cxn modelId="{AE56867E-1200-42D8-8C82-37AEFE8112C0}" type="presParOf" srcId="{5CB8611E-77A8-4C4E-8CC2-DE0B3E12347C}" destId="{81615269-6591-4688-A2B1-796F25D1296F}" srcOrd="0" destOrd="0" presId="urn:microsoft.com/office/officeart/2005/8/layout/vList4"/>
    <dgm:cxn modelId="{E06EF348-CD93-42C8-9827-4BC82536668C}" type="presParOf" srcId="{81615269-6591-4688-A2B1-796F25D1296F}" destId="{B3CE7197-3294-46E0-95CD-3BD76F3EDAE7}" srcOrd="0" destOrd="0" presId="urn:microsoft.com/office/officeart/2005/8/layout/vList4"/>
    <dgm:cxn modelId="{00463C7A-4482-4CC1-B3EE-BB99050B0B2E}" type="presParOf" srcId="{81615269-6591-4688-A2B1-796F25D1296F}" destId="{A87CCFA9-90B6-4129-B5E5-D276DA400AD1}" srcOrd="1" destOrd="0" presId="urn:microsoft.com/office/officeart/2005/8/layout/vList4"/>
    <dgm:cxn modelId="{E00D8889-2B51-4417-9AA3-5BF7FDC8F37B}" type="presParOf" srcId="{81615269-6591-4688-A2B1-796F25D1296F}" destId="{FFCBB570-5818-4E87-BA29-3DBEB332EA5B}" srcOrd="2" destOrd="0" presId="urn:microsoft.com/office/officeart/2005/8/layout/vList4"/>
    <dgm:cxn modelId="{B9AB08E0-E470-4819-A4A1-B36ACF592753}" type="presParOf" srcId="{5CB8611E-77A8-4C4E-8CC2-DE0B3E12347C}" destId="{B0F79A67-57A6-4C99-8324-F99BA3773713}" srcOrd="1" destOrd="0" presId="urn:microsoft.com/office/officeart/2005/8/layout/vList4"/>
    <dgm:cxn modelId="{F00A60E5-82D4-4107-956E-E1840D8B5AB0}" type="presParOf" srcId="{5CB8611E-77A8-4C4E-8CC2-DE0B3E12347C}" destId="{13FF7455-030B-4508-B024-AA4AEA82D23C}" srcOrd="2" destOrd="0" presId="urn:microsoft.com/office/officeart/2005/8/layout/vList4"/>
    <dgm:cxn modelId="{0290A608-600C-4C36-9BEA-6E89D7A75477}" type="presParOf" srcId="{13FF7455-030B-4508-B024-AA4AEA82D23C}" destId="{6F5CE1E6-8529-43DA-BDE6-C0E698E41BC7}" srcOrd="0" destOrd="0" presId="urn:microsoft.com/office/officeart/2005/8/layout/vList4"/>
    <dgm:cxn modelId="{0D984542-248F-47A2-A1D3-0F2CD615D5A7}" type="presParOf" srcId="{13FF7455-030B-4508-B024-AA4AEA82D23C}" destId="{ACD115E8-1894-4CCD-8652-20F320D69125}" srcOrd="1" destOrd="0" presId="urn:microsoft.com/office/officeart/2005/8/layout/vList4"/>
    <dgm:cxn modelId="{BA5A11EA-D915-4B72-9743-66BBA57F0EFB}" type="presParOf" srcId="{13FF7455-030B-4508-B024-AA4AEA82D23C}" destId="{D91D273D-411C-41B8-B323-F767B6B99BFF}" srcOrd="2" destOrd="0" presId="urn:microsoft.com/office/officeart/2005/8/layout/vList4"/>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DAEAC10-784F-4A41-93B8-5FA9DBA084A0}" type="doc">
      <dgm:prSet loTypeId="urn:microsoft.com/office/officeart/2005/8/layout/vList4" loCatId="picture" qsTypeId="urn:microsoft.com/office/officeart/2005/8/quickstyle/simple1" qsCatId="simple" csTypeId="urn:microsoft.com/office/officeart/2005/8/colors/accent0_2" csCatId="mainScheme" phldr="1"/>
      <dgm:spPr/>
    </dgm:pt>
    <dgm:pt modelId="{B3D1971A-DAFE-447F-A06A-268F12B30851}">
      <dgm:prSet phldrT="[Text]" custT="1"/>
      <dgm:spPr/>
      <dgm:t>
        <a:bodyPr/>
        <a:lstStyle/>
        <a:p>
          <a:pPr>
            <a:buClrTx/>
            <a:buSzTx/>
            <a:buFontTx/>
            <a:buNone/>
          </a:pPr>
          <a:r>
            <a:rPr lang="en-US" sz="1800" b="0">
              <a:latin typeface="+mn-lt"/>
              <a:ea typeface="Calibri" panose="020F0502020204030204" pitchFamily="34" charset="0"/>
              <a:cs typeface="Times New Roman" panose="02020603050405020304" pitchFamily="18" charset="0"/>
            </a:rPr>
            <a:t>Do I have the awareness about the change (what, why, who, when)?</a:t>
          </a:r>
          <a:endParaRPr lang="en-US" sz="1800" b="0">
            <a:latin typeface="+mn-lt"/>
          </a:endParaRPr>
        </a:p>
      </dgm:t>
    </dgm:pt>
    <dgm:pt modelId="{882DD124-7E04-4846-A4C0-5F9A96171088}" type="parTrans" cxnId="{74D26914-3DD6-4E41-80FF-60694EBC5F96}">
      <dgm:prSet/>
      <dgm:spPr/>
      <dgm:t>
        <a:bodyPr/>
        <a:lstStyle/>
        <a:p>
          <a:endParaRPr lang="en-US" sz="1800">
            <a:latin typeface="+mn-lt"/>
          </a:endParaRPr>
        </a:p>
      </dgm:t>
    </dgm:pt>
    <dgm:pt modelId="{EC6ACD54-7973-4B82-9AE7-AE7A7C17CBC5}" type="sibTrans" cxnId="{74D26914-3DD6-4E41-80FF-60694EBC5F96}">
      <dgm:prSet/>
      <dgm:spPr/>
      <dgm:t>
        <a:bodyPr/>
        <a:lstStyle/>
        <a:p>
          <a:endParaRPr lang="en-US" sz="1800">
            <a:latin typeface="+mn-lt"/>
          </a:endParaRPr>
        </a:p>
      </dgm:t>
    </dgm:pt>
    <dgm:pt modelId="{70C2C166-05C0-4A2F-868E-8FF1976A8D6D}">
      <dgm:prSet phldrT="[Text]" custT="1"/>
      <dgm:spPr/>
      <dgm:t>
        <a:bodyPr/>
        <a:lstStyle/>
        <a:p>
          <a:r>
            <a:rPr lang="en-US" sz="1800">
              <a:latin typeface="+mn-lt"/>
            </a:rPr>
            <a:t>Do I have the support for reinforcing what I’ve been learning? </a:t>
          </a:r>
        </a:p>
      </dgm:t>
    </dgm:pt>
    <dgm:pt modelId="{91FB8E00-9544-4DD4-9A67-8ADB889DCB4C}" type="parTrans" cxnId="{6D274892-90DE-4AE9-99A7-91D357164BA1}">
      <dgm:prSet/>
      <dgm:spPr/>
      <dgm:t>
        <a:bodyPr/>
        <a:lstStyle/>
        <a:p>
          <a:endParaRPr lang="en-US" sz="1800">
            <a:latin typeface="+mn-lt"/>
          </a:endParaRPr>
        </a:p>
      </dgm:t>
    </dgm:pt>
    <dgm:pt modelId="{E667EF24-96D0-4A14-9D15-EA5893C683E0}" type="sibTrans" cxnId="{6D274892-90DE-4AE9-99A7-91D357164BA1}">
      <dgm:prSet/>
      <dgm:spPr/>
      <dgm:t>
        <a:bodyPr/>
        <a:lstStyle/>
        <a:p>
          <a:endParaRPr lang="en-US" sz="1800">
            <a:latin typeface="+mn-lt"/>
          </a:endParaRPr>
        </a:p>
      </dgm:t>
    </dgm:pt>
    <dgm:pt modelId="{D1DDFA8D-7E0A-4434-A7A4-232C7CA3C059}">
      <dgm:prSet custT="1"/>
      <dgm:spPr/>
      <dgm:t>
        <a:bodyPr/>
        <a:lstStyle/>
        <a:p>
          <a:r>
            <a:rPr lang="en-US" sz="1800" b="0">
              <a:latin typeface="+mn-lt"/>
              <a:ea typeface="Calibri" panose="020F0502020204030204" pitchFamily="34" charset="0"/>
              <a:cs typeface="Times New Roman" panose="02020603050405020304" pitchFamily="18" charset="0"/>
            </a:rPr>
            <a:t>Do I have the d</a:t>
          </a:r>
          <a:r>
            <a:rPr lang="en-US" sz="1800" b="0">
              <a:effectLst/>
              <a:latin typeface="+mn-lt"/>
              <a:ea typeface="Calibri" panose="020F0502020204030204" pitchFamily="34" charset="0"/>
              <a:cs typeface="Times New Roman" panose="02020603050405020304" pitchFamily="18" charset="0"/>
            </a:rPr>
            <a:t>esire to make the change?</a:t>
          </a:r>
        </a:p>
      </dgm:t>
    </dgm:pt>
    <dgm:pt modelId="{9C2F4C37-4360-41C9-A4AF-908B5D6B10BC}" type="parTrans" cxnId="{9EEF5F3A-F5B0-421A-A405-6C5F01ADB5B8}">
      <dgm:prSet/>
      <dgm:spPr/>
      <dgm:t>
        <a:bodyPr/>
        <a:lstStyle/>
        <a:p>
          <a:endParaRPr lang="en-US" sz="1800">
            <a:latin typeface="+mn-lt"/>
          </a:endParaRPr>
        </a:p>
      </dgm:t>
    </dgm:pt>
    <dgm:pt modelId="{3B8E5418-D07B-4574-96FA-BDECCFA18D1D}" type="sibTrans" cxnId="{9EEF5F3A-F5B0-421A-A405-6C5F01ADB5B8}">
      <dgm:prSet/>
      <dgm:spPr/>
      <dgm:t>
        <a:bodyPr/>
        <a:lstStyle/>
        <a:p>
          <a:endParaRPr lang="en-US" sz="1800">
            <a:latin typeface="+mn-lt"/>
          </a:endParaRPr>
        </a:p>
      </dgm:t>
    </dgm:pt>
    <dgm:pt modelId="{8F1E8045-C9DB-4B0A-B27A-FC14D960C660}">
      <dgm:prSet custT="1"/>
      <dgm:spPr/>
      <dgm:t>
        <a:bodyPr/>
        <a:lstStyle/>
        <a:p>
          <a:r>
            <a:rPr lang="en-US" sz="1800" b="0">
              <a:latin typeface="+mn-lt"/>
              <a:ea typeface="Calibri" panose="020F0502020204030204" pitchFamily="34" charset="0"/>
              <a:cs typeface="Times New Roman" panose="02020603050405020304" pitchFamily="18" charset="0"/>
            </a:rPr>
            <a:t>Do I have the knowledge needed to make the change?</a:t>
          </a:r>
        </a:p>
      </dgm:t>
    </dgm:pt>
    <dgm:pt modelId="{D7F4F294-E5B7-4304-9CCB-8F0DC0B421ED}" type="parTrans" cxnId="{D3D51EA9-64A9-40CE-9460-7E80C1801D13}">
      <dgm:prSet/>
      <dgm:spPr/>
      <dgm:t>
        <a:bodyPr/>
        <a:lstStyle/>
        <a:p>
          <a:endParaRPr lang="en-US" sz="1800">
            <a:latin typeface="+mn-lt"/>
          </a:endParaRPr>
        </a:p>
      </dgm:t>
    </dgm:pt>
    <dgm:pt modelId="{70F77441-488D-4CDD-BD0B-9ED28106D489}" type="sibTrans" cxnId="{D3D51EA9-64A9-40CE-9460-7E80C1801D13}">
      <dgm:prSet/>
      <dgm:spPr/>
      <dgm:t>
        <a:bodyPr/>
        <a:lstStyle/>
        <a:p>
          <a:endParaRPr lang="en-US" sz="1800">
            <a:latin typeface="+mn-lt"/>
          </a:endParaRPr>
        </a:p>
      </dgm:t>
    </dgm:pt>
    <dgm:pt modelId="{85F89EAF-E74F-472D-B8C2-FB556A438EF6}">
      <dgm:prSet custT="1"/>
      <dgm:spPr/>
      <dgm:t>
        <a:bodyPr/>
        <a:lstStyle/>
        <a:p>
          <a:r>
            <a:rPr lang="en-US" sz="1800" b="0">
              <a:effectLst/>
              <a:latin typeface="+mn-lt"/>
              <a:ea typeface="Calibri" panose="020F0502020204030204" pitchFamily="34" charset="0"/>
              <a:cs typeface="Times New Roman" panose="02020603050405020304" pitchFamily="18" charset="0"/>
            </a:rPr>
            <a:t>Do I have the ability to make the change happen?</a:t>
          </a:r>
          <a:endParaRPr lang="en-US" sz="1800" b="0">
            <a:latin typeface="+mn-lt"/>
          </a:endParaRPr>
        </a:p>
      </dgm:t>
    </dgm:pt>
    <dgm:pt modelId="{EAF11B7C-DF75-4824-915C-EC4C9B241E32}" type="parTrans" cxnId="{E604EAC9-B863-4D47-85A0-C7B594EF7FCA}">
      <dgm:prSet/>
      <dgm:spPr/>
      <dgm:t>
        <a:bodyPr/>
        <a:lstStyle/>
        <a:p>
          <a:endParaRPr lang="en-US" sz="1800">
            <a:latin typeface="+mn-lt"/>
          </a:endParaRPr>
        </a:p>
      </dgm:t>
    </dgm:pt>
    <dgm:pt modelId="{BCA2EFCD-3DC8-42F2-BE28-D13A3C1D8B27}" type="sibTrans" cxnId="{E604EAC9-B863-4D47-85A0-C7B594EF7FCA}">
      <dgm:prSet/>
      <dgm:spPr/>
      <dgm:t>
        <a:bodyPr/>
        <a:lstStyle/>
        <a:p>
          <a:endParaRPr lang="en-US" sz="1800">
            <a:latin typeface="+mn-lt"/>
          </a:endParaRPr>
        </a:p>
      </dgm:t>
    </dgm:pt>
    <dgm:pt modelId="{859513DE-E9B7-4D15-B9CF-E8B347AACE1D}" type="pres">
      <dgm:prSet presAssocID="{2DAEAC10-784F-4A41-93B8-5FA9DBA084A0}" presName="linear" presStyleCnt="0">
        <dgm:presLayoutVars>
          <dgm:dir/>
          <dgm:resizeHandles val="exact"/>
        </dgm:presLayoutVars>
      </dgm:prSet>
      <dgm:spPr/>
    </dgm:pt>
    <dgm:pt modelId="{A485C953-BB9A-4033-9904-5F928C518FAD}" type="pres">
      <dgm:prSet presAssocID="{B3D1971A-DAFE-447F-A06A-268F12B30851}" presName="comp" presStyleCnt="0"/>
      <dgm:spPr/>
    </dgm:pt>
    <dgm:pt modelId="{34F3CDC3-8B3F-4905-AD4E-8712CEFA266D}" type="pres">
      <dgm:prSet presAssocID="{B3D1971A-DAFE-447F-A06A-268F12B30851}" presName="box" presStyleLbl="node1" presStyleIdx="0" presStyleCnt="5"/>
      <dgm:spPr/>
    </dgm:pt>
    <dgm:pt modelId="{FFE565B3-761D-49CD-BC59-99378BF2C9C6}" type="pres">
      <dgm:prSet presAssocID="{B3D1971A-DAFE-447F-A06A-268F12B30851}" presName="img" presStyleLbl="fgImgPlace1" presStyleIdx="0" presStyleCnt="5" custScaleX="42979" custScaleY="53528"/>
      <dgm:spPr>
        <a:xfrm>
          <a:off x="410051" y="305234"/>
          <a:ext cx="457195" cy="457202"/>
        </a:xfrm>
        <a:prstGeom prst="roundRect">
          <a:avLst>
            <a:gd name="adj" fmla="val 10000"/>
          </a:avLst>
        </a:prstGeom>
        <a:blipFill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12000" b="-12000"/>
          </a:stretch>
        </a:blipFill>
        <a:ln w="12700" cap="flat" cmpd="sng" algn="ctr">
          <a:noFill/>
          <a:prstDash val="solid"/>
          <a:miter lim="800000"/>
        </a:ln>
        <a:effectLst/>
      </dgm:spPr>
    </dgm:pt>
    <dgm:pt modelId="{D5D7AABF-FE1F-4136-9B81-2E061C5FCF37}" type="pres">
      <dgm:prSet presAssocID="{B3D1971A-DAFE-447F-A06A-268F12B30851}" presName="text" presStyleLbl="node1" presStyleIdx="0" presStyleCnt="5">
        <dgm:presLayoutVars>
          <dgm:bulletEnabled val="1"/>
        </dgm:presLayoutVars>
      </dgm:prSet>
      <dgm:spPr/>
    </dgm:pt>
    <dgm:pt modelId="{901B41C1-CF80-4E46-90FC-F81EF66443C1}" type="pres">
      <dgm:prSet presAssocID="{EC6ACD54-7973-4B82-9AE7-AE7A7C17CBC5}" presName="spacer" presStyleCnt="0"/>
      <dgm:spPr/>
    </dgm:pt>
    <dgm:pt modelId="{940DBBAE-8D6C-4D18-9401-8A8B7BD94241}" type="pres">
      <dgm:prSet presAssocID="{D1DDFA8D-7E0A-4434-A7A4-232C7CA3C059}" presName="comp" presStyleCnt="0"/>
      <dgm:spPr/>
    </dgm:pt>
    <dgm:pt modelId="{D84727C1-6D91-476D-9B22-E6B2F6A7992A}" type="pres">
      <dgm:prSet presAssocID="{D1DDFA8D-7E0A-4434-A7A4-232C7CA3C059}" presName="box" presStyleLbl="node1" presStyleIdx="1" presStyleCnt="5"/>
      <dgm:spPr/>
    </dgm:pt>
    <dgm:pt modelId="{9ACD6D1F-4313-43FF-A2DA-A6F59C6B8A56}" type="pres">
      <dgm:prSet presAssocID="{D1DDFA8D-7E0A-4434-A7A4-232C7CA3C059}" presName="img" presStyleLbl="fgImgPlace1" presStyleIdx="1" presStyleCnt="5" custScaleX="42979" custScaleY="53528"/>
      <dgm:spPr>
        <a:xfrm>
          <a:off x="410051" y="1479671"/>
          <a:ext cx="457195" cy="457202"/>
        </a:xfrm>
        <a:prstGeom prst="roundRect">
          <a:avLst>
            <a:gd name="adj" fmla="val 10000"/>
          </a:avLst>
        </a:prstGeom>
        <a:blipFill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12000" b="-12000"/>
          </a:stretch>
        </a:blipFill>
        <a:ln w="12700" cap="flat" cmpd="sng" algn="ctr">
          <a:noFill/>
          <a:prstDash val="solid"/>
          <a:miter lim="800000"/>
        </a:ln>
        <a:effectLst/>
      </dgm:spPr>
    </dgm:pt>
    <dgm:pt modelId="{E470DDF6-1DCB-4488-B210-23FEC0B7D07C}" type="pres">
      <dgm:prSet presAssocID="{D1DDFA8D-7E0A-4434-A7A4-232C7CA3C059}" presName="text" presStyleLbl="node1" presStyleIdx="1" presStyleCnt="5">
        <dgm:presLayoutVars>
          <dgm:bulletEnabled val="1"/>
        </dgm:presLayoutVars>
      </dgm:prSet>
      <dgm:spPr/>
    </dgm:pt>
    <dgm:pt modelId="{529E75B2-9976-4EB4-8AA3-39F5E76CA520}" type="pres">
      <dgm:prSet presAssocID="{3B8E5418-D07B-4574-96FA-BDECCFA18D1D}" presName="spacer" presStyleCnt="0"/>
      <dgm:spPr/>
    </dgm:pt>
    <dgm:pt modelId="{7B7C4143-7408-4805-9478-8939FA561569}" type="pres">
      <dgm:prSet presAssocID="{8F1E8045-C9DB-4B0A-B27A-FC14D960C660}" presName="comp" presStyleCnt="0"/>
      <dgm:spPr/>
    </dgm:pt>
    <dgm:pt modelId="{60A6F969-7C75-4124-86FD-E1B78A262C6C}" type="pres">
      <dgm:prSet presAssocID="{8F1E8045-C9DB-4B0A-B27A-FC14D960C660}" presName="box" presStyleLbl="node1" presStyleIdx="2" presStyleCnt="5"/>
      <dgm:spPr/>
    </dgm:pt>
    <dgm:pt modelId="{7BC80514-9C6E-4CD0-BCE2-DDEE24E43A41}" type="pres">
      <dgm:prSet presAssocID="{8F1E8045-C9DB-4B0A-B27A-FC14D960C660}" presName="img" presStyleLbl="fgImgPlace1" presStyleIdx="2" presStyleCnt="5" custScaleX="42979" custScaleY="53528"/>
      <dgm:spPr>
        <a:xfrm>
          <a:off x="410051" y="2654109"/>
          <a:ext cx="457195" cy="457202"/>
        </a:xfrm>
        <a:prstGeom prst="roundRect">
          <a:avLst>
            <a:gd name="adj" fmla="val 10000"/>
          </a:avLst>
        </a:prstGeom>
        <a:blipFill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12000" b="-12000"/>
          </a:stretch>
        </a:blipFill>
        <a:ln w="12700" cap="flat" cmpd="sng" algn="ctr">
          <a:noFill/>
          <a:prstDash val="solid"/>
          <a:miter lim="800000"/>
        </a:ln>
        <a:effectLst/>
      </dgm:spPr>
    </dgm:pt>
    <dgm:pt modelId="{B4211974-1ADF-4DD0-BF5D-A9BD4B0449C9}" type="pres">
      <dgm:prSet presAssocID="{8F1E8045-C9DB-4B0A-B27A-FC14D960C660}" presName="text" presStyleLbl="node1" presStyleIdx="2" presStyleCnt="5">
        <dgm:presLayoutVars>
          <dgm:bulletEnabled val="1"/>
        </dgm:presLayoutVars>
      </dgm:prSet>
      <dgm:spPr/>
    </dgm:pt>
    <dgm:pt modelId="{BA627DD1-61D2-4C34-B4C0-60255A52B330}" type="pres">
      <dgm:prSet presAssocID="{70F77441-488D-4CDD-BD0B-9ED28106D489}" presName="spacer" presStyleCnt="0"/>
      <dgm:spPr/>
    </dgm:pt>
    <dgm:pt modelId="{7435AD78-9C2D-42AD-8C3E-D5614CD79DE2}" type="pres">
      <dgm:prSet presAssocID="{85F89EAF-E74F-472D-B8C2-FB556A438EF6}" presName="comp" presStyleCnt="0"/>
      <dgm:spPr/>
    </dgm:pt>
    <dgm:pt modelId="{ED9DA977-88BB-40F2-B9B9-B2C035E0083B}" type="pres">
      <dgm:prSet presAssocID="{85F89EAF-E74F-472D-B8C2-FB556A438EF6}" presName="box" presStyleLbl="node1" presStyleIdx="3" presStyleCnt="5"/>
      <dgm:spPr/>
    </dgm:pt>
    <dgm:pt modelId="{1B67A875-E89E-4133-909F-15AFF582C8CE}" type="pres">
      <dgm:prSet presAssocID="{85F89EAF-E74F-472D-B8C2-FB556A438EF6}" presName="img" presStyleLbl="fgImgPlace1" presStyleIdx="3" presStyleCnt="5" custScaleX="42979" custScaleY="53528"/>
      <dgm:spPr>
        <a:xfrm>
          <a:off x="410051" y="3828546"/>
          <a:ext cx="457195" cy="457202"/>
        </a:xfrm>
        <a:prstGeom prst="roundRect">
          <a:avLst>
            <a:gd name="adj" fmla="val 10000"/>
          </a:avLst>
        </a:prstGeom>
        <a:blipFill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12000" b="-12000"/>
          </a:stretch>
        </a:blipFill>
        <a:ln w="12700" cap="flat" cmpd="sng" algn="ctr">
          <a:noFill/>
          <a:prstDash val="solid"/>
          <a:miter lim="800000"/>
        </a:ln>
        <a:effectLst/>
      </dgm:spPr>
    </dgm:pt>
    <dgm:pt modelId="{2AC1AF8F-65BC-4907-9923-4A65C5D3E160}" type="pres">
      <dgm:prSet presAssocID="{85F89EAF-E74F-472D-B8C2-FB556A438EF6}" presName="text" presStyleLbl="node1" presStyleIdx="3" presStyleCnt="5">
        <dgm:presLayoutVars>
          <dgm:bulletEnabled val="1"/>
        </dgm:presLayoutVars>
      </dgm:prSet>
      <dgm:spPr/>
    </dgm:pt>
    <dgm:pt modelId="{9B4A9588-BFAC-40E6-90AB-1932C6932582}" type="pres">
      <dgm:prSet presAssocID="{BCA2EFCD-3DC8-42F2-BE28-D13A3C1D8B27}" presName="spacer" presStyleCnt="0"/>
      <dgm:spPr/>
    </dgm:pt>
    <dgm:pt modelId="{EA962541-E95B-43A1-B6BF-26D7A3852822}" type="pres">
      <dgm:prSet presAssocID="{70C2C166-05C0-4A2F-868E-8FF1976A8D6D}" presName="comp" presStyleCnt="0"/>
      <dgm:spPr/>
    </dgm:pt>
    <dgm:pt modelId="{F8C4282C-0AF0-4291-A6FD-CEDC9C96E687}" type="pres">
      <dgm:prSet presAssocID="{70C2C166-05C0-4A2F-868E-8FF1976A8D6D}" presName="box" presStyleLbl="node1" presStyleIdx="4" presStyleCnt="5"/>
      <dgm:spPr/>
    </dgm:pt>
    <dgm:pt modelId="{4F1FF5D4-216B-4704-97C0-5034F08F8B49}" type="pres">
      <dgm:prSet presAssocID="{70C2C166-05C0-4A2F-868E-8FF1976A8D6D}" presName="img" presStyleLbl="fgImgPlace1" presStyleIdx="4" presStyleCnt="5" custScaleX="42979" custScaleY="53528"/>
      <dgm:spPr>
        <a:xfrm>
          <a:off x="410051" y="5002983"/>
          <a:ext cx="457195" cy="457202"/>
        </a:xfrm>
        <a:prstGeom prst="roundRect">
          <a:avLst>
            <a:gd name="adj" fmla="val 10000"/>
          </a:avLst>
        </a:prstGeom>
        <a:blipFill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12000" b="-12000"/>
          </a:stretch>
        </a:blipFill>
        <a:ln w="12700" cap="flat" cmpd="sng" algn="ctr">
          <a:noFill/>
          <a:prstDash val="solid"/>
          <a:miter lim="800000"/>
        </a:ln>
        <a:effectLst/>
      </dgm:spPr>
    </dgm:pt>
    <dgm:pt modelId="{A61E3D58-0899-49FF-B5D5-34204B016C46}" type="pres">
      <dgm:prSet presAssocID="{70C2C166-05C0-4A2F-868E-8FF1976A8D6D}" presName="text" presStyleLbl="node1" presStyleIdx="4" presStyleCnt="5">
        <dgm:presLayoutVars>
          <dgm:bulletEnabled val="1"/>
        </dgm:presLayoutVars>
      </dgm:prSet>
      <dgm:spPr/>
    </dgm:pt>
  </dgm:ptLst>
  <dgm:cxnLst>
    <dgm:cxn modelId="{50880703-EA77-4EB4-90E9-9D527E0DA277}" type="presOf" srcId="{85F89EAF-E74F-472D-B8C2-FB556A438EF6}" destId="{ED9DA977-88BB-40F2-B9B9-B2C035E0083B}" srcOrd="0" destOrd="0" presId="urn:microsoft.com/office/officeart/2005/8/layout/vList4"/>
    <dgm:cxn modelId="{74D26914-3DD6-4E41-80FF-60694EBC5F96}" srcId="{2DAEAC10-784F-4A41-93B8-5FA9DBA084A0}" destId="{B3D1971A-DAFE-447F-A06A-268F12B30851}" srcOrd="0" destOrd="0" parTransId="{882DD124-7E04-4846-A4C0-5F9A96171088}" sibTransId="{EC6ACD54-7973-4B82-9AE7-AE7A7C17CBC5}"/>
    <dgm:cxn modelId="{BB15721E-F610-4D1B-8E92-063733EC4F4F}" type="presOf" srcId="{B3D1971A-DAFE-447F-A06A-268F12B30851}" destId="{34F3CDC3-8B3F-4905-AD4E-8712CEFA266D}" srcOrd="0" destOrd="0" presId="urn:microsoft.com/office/officeart/2005/8/layout/vList4"/>
    <dgm:cxn modelId="{72C04920-4F71-4DB9-8E01-DD6C0863AC87}" type="presOf" srcId="{70C2C166-05C0-4A2F-868E-8FF1976A8D6D}" destId="{A61E3D58-0899-49FF-B5D5-34204B016C46}" srcOrd="1" destOrd="0" presId="urn:microsoft.com/office/officeart/2005/8/layout/vList4"/>
    <dgm:cxn modelId="{9EEF5F3A-F5B0-421A-A405-6C5F01ADB5B8}" srcId="{2DAEAC10-784F-4A41-93B8-5FA9DBA084A0}" destId="{D1DDFA8D-7E0A-4434-A7A4-232C7CA3C059}" srcOrd="1" destOrd="0" parTransId="{9C2F4C37-4360-41C9-A4AF-908B5D6B10BC}" sibTransId="{3B8E5418-D07B-4574-96FA-BDECCFA18D1D}"/>
    <dgm:cxn modelId="{CCAC7F3C-ED51-4BE7-9E50-034163E2589E}" type="presOf" srcId="{8F1E8045-C9DB-4B0A-B27A-FC14D960C660}" destId="{B4211974-1ADF-4DD0-BF5D-A9BD4B0449C9}" srcOrd="1" destOrd="0" presId="urn:microsoft.com/office/officeart/2005/8/layout/vList4"/>
    <dgm:cxn modelId="{AF0DBF6E-72EF-432B-87D1-CECFE3928633}" type="presOf" srcId="{D1DDFA8D-7E0A-4434-A7A4-232C7CA3C059}" destId="{D84727C1-6D91-476D-9B22-E6B2F6A7992A}" srcOrd="0" destOrd="0" presId="urn:microsoft.com/office/officeart/2005/8/layout/vList4"/>
    <dgm:cxn modelId="{0B8BA571-2722-4DC8-A8D1-D2B2EFE327A3}" type="presOf" srcId="{2DAEAC10-784F-4A41-93B8-5FA9DBA084A0}" destId="{859513DE-E9B7-4D15-B9CF-E8B347AACE1D}" srcOrd="0" destOrd="0" presId="urn:microsoft.com/office/officeart/2005/8/layout/vList4"/>
    <dgm:cxn modelId="{63452B5A-1B12-41C9-B772-BEBA3D531EB2}" type="presOf" srcId="{D1DDFA8D-7E0A-4434-A7A4-232C7CA3C059}" destId="{E470DDF6-1DCB-4488-B210-23FEC0B7D07C}" srcOrd="1" destOrd="0" presId="urn:microsoft.com/office/officeart/2005/8/layout/vList4"/>
    <dgm:cxn modelId="{035EBC80-4AD9-42B1-972E-970188261EAE}" type="presOf" srcId="{B3D1971A-DAFE-447F-A06A-268F12B30851}" destId="{D5D7AABF-FE1F-4136-9B81-2E061C5FCF37}" srcOrd="1" destOrd="0" presId="urn:microsoft.com/office/officeart/2005/8/layout/vList4"/>
    <dgm:cxn modelId="{6D274892-90DE-4AE9-99A7-91D357164BA1}" srcId="{2DAEAC10-784F-4A41-93B8-5FA9DBA084A0}" destId="{70C2C166-05C0-4A2F-868E-8FF1976A8D6D}" srcOrd="4" destOrd="0" parTransId="{91FB8E00-9544-4DD4-9A67-8ADB889DCB4C}" sibTransId="{E667EF24-96D0-4A14-9D15-EA5893C683E0}"/>
    <dgm:cxn modelId="{D3D51EA9-64A9-40CE-9460-7E80C1801D13}" srcId="{2DAEAC10-784F-4A41-93B8-5FA9DBA084A0}" destId="{8F1E8045-C9DB-4B0A-B27A-FC14D960C660}" srcOrd="2" destOrd="0" parTransId="{D7F4F294-E5B7-4304-9CCB-8F0DC0B421ED}" sibTransId="{70F77441-488D-4CDD-BD0B-9ED28106D489}"/>
    <dgm:cxn modelId="{2E18B6BC-D0C5-41FF-BE48-DFE2632B985E}" type="presOf" srcId="{8F1E8045-C9DB-4B0A-B27A-FC14D960C660}" destId="{60A6F969-7C75-4124-86FD-E1B78A262C6C}" srcOrd="0" destOrd="0" presId="urn:microsoft.com/office/officeart/2005/8/layout/vList4"/>
    <dgm:cxn modelId="{E604EAC9-B863-4D47-85A0-C7B594EF7FCA}" srcId="{2DAEAC10-784F-4A41-93B8-5FA9DBA084A0}" destId="{85F89EAF-E74F-472D-B8C2-FB556A438EF6}" srcOrd="3" destOrd="0" parTransId="{EAF11B7C-DF75-4824-915C-EC4C9B241E32}" sibTransId="{BCA2EFCD-3DC8-42F2-BE28-D13A3C1D8B27}"/>
    <dgm:cxn modelId="{6BE1A1DA-3A4F-4376-97DB-9E9FD104F62E}" type="presOf" srcId="{85F89EAF-E74F-472D-B8C2-FB556A438EF6}" destId="{2AC1AF8F-65BC-4907-9923-4A65C5D3E160}" srcOrd="1" destOrd="0" presId="urn:microsoft.com/office/officeart/2005/8/layout/vList4"/>
    <dgm:cxn modelId="{AFB7AAEF-A0D1-4919-A852-D667AA84C9EE}" type="presOf" srcId="{70C2C166-05C0-4A2F-868E-8FF1976A8D6D}" destId="{F8C4282C-0AF0-4291-A6FD-CEDC9C96E687}" srcOrd="0" destOrd="0" presId="urn:microsoft.com/office/officeart/2005/8/layout/vList4"/>
    <dgm:cxn modelId="{E9536238-2818-4846-849C-0689848986B1}" type="presParOf" srcId="{859513DE-E9B7-4D15-B9CF-E8B347AACE1D}" destId="{A485C953-BB9A-4033-9904-5F928C518FAD}" srcOrd="0" destOrd="0" presId="urn:microsoft.com/office/officeart/2005/8/layout/vList4"/>
    <dgm:cxn modelId="{069D1E28-4B5B-4CF9-8801-FC3A981E7A1D}" type="presParOf" srcId="{A485C953-BB9A-4033-9904-5F928C518FAD}" destId="{34F3CDC3-8B3F-4905-AD4E-8712CEFA266D}" srcOrd="0" destOrd="0" presId="urn:microsoft.com/office/officeart/2005/8/layout/vList4"/>
    <dgm:cxn modelId="{F2171761-16CF-4122-8976-0D71C1D8612C}" type="presParOf" srcId="{A485C953-BB9A-4033-9904-5F928C518FAD}" destId="{FFE565B3-761D-49CD-BC59-99378BF2C9C6}" srcOrd="1" destOrd="0" presId="urn:microsoft.com/office/officeart/2005/8/layout/vList4"/>
    <dgm:cxn modelId="{D95AD63A-CC88-4F94-BD31-6290E30B4281}" type="presParOf" srcId="{A485C953-BB9A-4033-9904-5F928C518FAD}" destId="{D5D7AABF-FE1F-4136-9B81-2E061C5FCF37}" srcOrd="2" destOrd="0" presId="urn:microsoft.com/office/officeart/2005/8/layout/vList4"/>
    <dgm:cxn modelId="{CD6BA755-0F6F-49F4-86BA-8B12FEB696E3}" type="presParOf" srcId="{859513DE-E9B7-4D15-B9CF-E8B347AACE1D}" destId="{901B41C1-CF80-4E46-90FC-F81EF66443C1}" srcOrd="1" destOrd="0" presId="urn:microsoft.com/office/officeart/2005/8/layout/vList4"/>
    <dgm:cxn modelId="{06C32964-D8FC-42C8-AA4A-561B85E49FB3}" type="presParOf" srcId="{859513DE-E9B7-4D15-B9CF-E8B347AACE1D}" destId="{940DBBAE-8D6C-4D18-9401-8A8B7BD94241}" srcOrd="2" destOrd="0" presId="urn:microsoft.com/office/officeart/2005/8/layout/vList4"/>
    <dgm:cxn modelId="{F0059727-CE2F-429C-BF86-4442A01AF5BA}" type="presParOf" srcId="{940DBBAE-8D6C-4D18-9401-8A8B7BD94241}" destId="{D84727C1-6D91-476D-9B22-E6B2F6A7992A}" srcOrd="0" destOrd="0" presId="urn:microsoft.com/office/officeart/2005/8/layout/vList4"/>
    <dgm:cxn modelId="{66685D79-ED81-41CA-91D9-76CCB1BA50C3}" type="presParOf" srcId="{940DBBAE-8D6C-4D18-9401-8A8B7BD94241}" destId="{9ACD6D1F-4313-43FF-A2DA-A6F59C6B8A56}" srcOrd="1" destOrd="0" presId="urn:microsoft.com/office/officeart/2005/8/layout/vList4"/>
    <dgm:cxn modelId="{3C639111-8102-4059-80EB-7FBD7E898BD8}" type="presParOf" srcId="{940DBBAE-8D6C-4D18-9401-8A8B7BD94241}" destId="{E470DDF6-1DCB-4488-B210-23FEC0B7D07C}" srcOrd="2" destOrd="0" presId="urn:microsoft.com/office/officeart/2005/8/layout/vList4"/>
    <dgm:cxn modelId="{3557FD39-6C7C-4C55-AE20-C3CF308E2ABA}" type="presParOf" srcId="{859513DE-E9B7-4D15-B9CF-E8B347AACE1D}" destId="{529E75B2-9976-4EB4-8AA3-39F5E76CA520}" srcOrd="3" destOrd="0" presId="urn:microsoft.com/office/officeart/2005/8/layout/vList4"/>
    <dgm:cxn modelId="{063C581C-FC80-4CAB-A3D7-2D704C260B18}" type="presParOf" srcId="{859513DE-E9B7-4D15-B9CF-E8B347AACE1D}" destId="{7B7C4143-7408-4805-9478-8939FA561569}" srcOrd="4" destOrd="0" presId="urn:microsoft.com/office/officeart/2005/8/layout/vList4"/>
    <dgm:cxn modelId="{12CC1CD3-F80E-4ABE-BFAB-A175A8C4F418}" type="presParOf" srcId="{7B7C4143-7408-4805-9478-8939FA561569}" destId="{60A6F969-7C75-4124-86FD-E1B78A262C6C}" srcOrd="0" destOrd="0" presId="urn:microsoft.com/office/officeart/2005/8/layout/vList4"/>
    <dgm:cxn modelId="{9842D12A-DCC1-48FA-AB9B-6CCE1CFD52F3}" type="presParOf" srcId="{7B7C4143-7408-4805-9478-8939FA561569}" destId="{7BC80514-9C6E-4CD0-BCE2-DDEE24E43A41}" srcOrd="1" destOrd="0" presId="urn:microsoft.com/office/officeart/2005/8/layout/vList4"/>
    <dgm:cxn modelId="{FA4BFE4B-095B-49F8-B283-A2699371B205}" type="presParOf" srcId="{7B7C4143-7408-4805-9478-8939FA561569}" destId="{B4211974-1ADF-4DD0-BF5D-A9BD4B0449C9}" srcOrd="2" destOrd="0" presId="urn:microsoft.com/office/officeart/2005/8/layout/vList4"/>
    <dgm:cxn modelId="{5039E1CB-A99F-4F82-B42F-16B2FCFD6323}" type="presParOf" srcId="{859513DE-E9B7-4D15-B9CF-E8B347AACE1D}" destId="{BA627DD1-61D2-4C34-B4C0-60255A52B330}" srcOrd="5" destOrd="0" presId="urn:microsoft.com/office/officeart/2005/8/layout/vList4"/>
    <dgm:cxn modelId="{AA5CB012-A6CF-4D24-9E04-CBFE4D35EDA6}" type="presParOf" srcId="{859513DE-E9B7-4D15-B9CF-E8B347AACE1D}" destId="{7435AD78-9C2D-42AD-8C3E-D5614CD79DE2}" srcOrd="6" destOrd="0" presId="urn:microsoft.com/office/officeart/2005/8/layout/vList4"/>
    <dgm:cxn modelId="{F799893B-3CEB-403B-8645-F55A79465AE0}" type="presParOf" srcId="{7435AD78-9C2D-42AD-8C3E-D5614CD79DE2}" destId="{ED9DA977-88BB-40F2-B9B9-B2C035E0083B}" srcOrd="0" destOrd="0" presId="urn:microsoft.com/office/officeart/2005/8/layout/vList4"/>
    <dgm:cxn modelId="{05DD51F8-39B8-4ADA-B7FE-9E7DFB649F87}" type="presParOf" srcId="{7435AD78-9C2D-42AD-8C3E-D5614CD79DE2}" destId="{1B67A875-E89E-4133-909F-15AFF582C8CE}" srcOrd="1" destOrd="0" presId="urn:microsoft.com/office/officeart/2005/8/layout/vList4"/>
    <dgm:cxn modelId="{6A3621E3-024F-496E-B32C-87ACE3293744}" type="presParOf" srcId="{7435AD78-9C2D-42AD-8C3E-D5614CD79DE2}" destId="{2AC1AF8F-65BC-4907-9923-4A65C5D3E160}" srcOrd="2" destOrd="0" presId="urn:microsoft.com/office/officeart/2005/8/layout/vList4"/>
    <dgm:cxn modelId="{D1FA7AF7-A057-40D5-BC06-F9FB3532669D}" type="presParOf" srcId="{859513DE-E9B7-4D15-B9CF-E8B347AACE1D}" destId="{9B4A9588-BFAC-40E6-90AB-1932C6932582}" srcOrd="7" destOrd="0" presId="urn:microsoft.com/office/officeart/2005/8/layout/vList4"/>
    <dgm:cxn modelId="{1B107FF2-2736-43D8-97FA-9A02919CC7E6}" type="presParOf" srcId="{859513DE-E9B7-4D15-B9CF-E8B347AACE1D}" destId="{EA962541-E95B-43A1-B6BF-26D7A3852822}" srcOrd="8" destOrd="0" presId="urn:microsoft.com/office/officeart/2005/8/layout/vList4"/>
    <dgm:cxn modelId="{3BEA3B4C-F161-4E51-A546-0F94169255FE}" type="presParOf" srcId="{EA962541-E95B-43A1-B6BF-26D7A3852822}" destId="{F8C4282C-0AF0-4291-A6FD-CEDC9C96E687}" srcOrd="0" destOrd="0" presId="urn:microsoft.com/office/officeart/2005/8/layout/vList4"/>
    <dgm:cxn modelId="{E9C5ED88-89FA-49F3-8F99-FDF0340FE183}" type="presParOf" srcId="{EA962541-E95B-43A1-B6BF-26D7A3852822}" destId="{4F1FF5D4-216B-4704-97C0-5034F08F8B49}" srcOrd="1" destOrd="0" presId="urn:microsoft.com/office/officeart/2005/8/layout/vList4"/>
    <dgm:cxn modelId="{D753A697-07A7-4E08-A70A-80E83C3D9BFC}" type="presParOf" srcId="{EA962541-E95B-43A1-B6BF-26D7A3852822}" destId="{A61E3D58-0899-49FF-B5D5-34204B016C46}" srcOrd="2" destOrd="0" presId="urn:microsoft.com/office/officeart/2005/8/layout/vList4"/>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C39C39E-783C-4F48-8F95-6B815E6929DD}"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3032D097-CAD2-4278-8B8E-C26E20D43660}">
      <dgm:prSet phldrT="[Text]" custT="1"/>
      <dgm:spPr/>
      <dgm:t>
        <a:bodyPr/>
        <a:lstStyle/>
        <a:p>
          <a:pPr>
            <a:buClrTx/>
            <a:buSzTx/>
            <a:buFontTx/>
            <a:buNone/>
          </a:pPr>
          <a:r>
            <a:rPr lang="en-US" sz="2400" b="0"/>
            <a:t>Use Bridge’s Model to locate yourself during a change process</a:t>
          </a:r>
          <a:endParaRPr lang="en-US" sz="2400"/>
        </a:p>
      </dgm:t>
    </dgm:pt>
    <dgm:pt modelId="{E550CA70-E8F5-4D25-B09E-7D0E38ECF4BD}" type="parTrans" cxnId="{FEE9CE80-2521-4B07-95F7-D185639B7402}">
      <dgm:prSet/>
      <dgm:spPr/>
      <dgm:t>
        <a:bodyPr/>
        <a:lstStyle/>
        <a:p>
          <a:endParaRPr lang="en-US">
            <a:solidFill>
              <a:schemeClr val="accent1"/>
            </a:solidFill>
          </a:endParaRPr>
        </a:p>
      </dgm:t>
    </dgm:pt>
    <dgm:pt modelId="{2EF6589F-D63B-4425-9560-7AD65B41CD10}" type="sibTrans" cxnId="{FEE9CE80-2521-4B07-95F7-D185639B7402}">
      <dgm:prSet/>
      <dgm:spPr/>
      <dgm:t>
        <a:bodyPr/>
        <a:lstStyle/>
        <a:p>
          <a:endParaRPr lang="en-US">
            <a:solidFill>
              <a:schemeClr val="accent1"/>
            </a:solidFill>
          </a:endParaRPr>
        </a:p>
      </dgm:t>
    </dgm:pt>
    <dgm:pt modelId="{1DB00249-7094-48F6-9951-D7094758EDEF}">
      <dgm:prSet phldrT="[Text]" custT="1"/>
      <dgm:spPr/>
      <dgm:t>
        <a:bodyPr/>
        <a:lstStyle/>
        <a:p>
          <a:pPr>
            <a:buClrTx/>
            <a:buSzTx/>
            <a:buFontTx/>
            <a:buNone/>
          </a:pPr>
          <a:r>
            <a:rPr lang="en-US" sz="2400" b="0"/>
            <a:t>Be proactive by asking curious  questions</a:t>
          </a:r>
          <a:endParaRPr lang="en-US" sz="2400"/>
        </a:p>
      </dgm:t>
    </dgm:pt>
    <dgm:pt modelId="{9AC17B6E-89C6-4041-8135-CA20840A1334}" type="parTrans" cxnId="{ADEADA67-505F-4721-96C3-892CC7D8D895}">
      <dgm:prSet/>
      <dgm:spPr/>
      <dgm:t>
        <a:bodyPr/>
        <a:lstStyle/>
        <a:p>
          <a:endParaRPr lang="en-US">
            <a:solidFill>
              <a:schemeClr val="accent1"/>
            </a:solidFill>
          </a:endParaRPr>
        </a:p>
      </dgm:t>
    </dgm:pt>
    <dgm:pt modelId="{76A12AE2-4EC6-4E1B-8894-9001C01B38A8}" type="sibTrans" cxnId="{ADEADA67-505F-4721-96C3-892CC7D8D895}">
      <dgm:prSet/>
      <dgm:spPr/>
      <dgm:t>
        <a:bodyPr/>
        <a:lstStyle/>
        <a:p>
          <a:endParaRPr lang="en-US">
            <a:solidFill>
              <a:schemeClr val="accent1"/>
            </a:solidFill>
          </a:endParaRPr>
        </a:p>
      </dgm:t>
    </dgm:pt>
    <dgm:pt modelId="{B1C6E029-F7DD-4856-B55D-9CD41BD9843E}">
      <dgm:prSet phldrT="[Text]" custT="1"/>
      <dgm:spPr/>
      <dgm:t>
        <a:bodyPr/>
        <a:lstStyle/>
        <a:p>
          <a:pPr>
            <a:buClrTx/>
            <a:buSzTx/>
            <a:buFontTx/>
            <a:buNone/>
          </a:pPr>
          <a:r>
            <a:rPr lang="en-US" sz="2400" b="0"/>
            <a:t>Challenge your assumptions </a:t>
          </a:r>
          <a:endParaRPr lang="en-US" sz="2400"/>
        </a:p>
      </dgm:t>
    </dgm:pt>
    <dgm:pt modelId="{5164FB8C-F824-4B6E-8BA8-A054261509EF}" type="parTrans" cxnId="{F8026E62-C382-4976-9CB7-F1C07CFC8DC3}">
      <dgm:prSet/>
      <dgm:spPr/>
      <dgm:t>
        <a:bodyPr/>
        <a:lstStyle/>
        <a:p>
          <a:endParaRPr lang="en-US">
            <a:solidFill>
              <a:schemeClr val="accent1"/>
            </a:solidFill>
          </a:endParaRPr>
        </a:p>
      </dgm:t>
    </dgm:pt>
    <dgm:pt modelId="{A4BCB79D-5C93-4A21-98F6-337A96DD3B75}" type="sibTrans" cxnId="{F8026E62-C382-4976-9CB7-F1C07CFC8DC3}">
      <dgm:prSet/>
      <dgm:spPr/>
      <dgm:t>
        <a:bodyPr/>
        <a:lstStyle/>
        <a:p>
          <a:endParaRPr lang="en-US">
            <a:solidFill>
              <a:schemeClr val="accent1"/>
            </a:solidFill>
          </a:endParaRPr>
        </a:p>
      </dgm:t>
    </dgm:pt>
    <dgm:pt modelId="{CE7FD4D5-ED9C-48D9-8CAA-3AEDBA7CACF4}" type="pres">
      <dgm:prSet presAssocID="{2C39C39E-783C-4F48-8F95-6B815E6929DD}" presName="linear" presStyleCnt="0">
        <dgm:presLayoutVars>
          <dgm:animLvl val="lvl"/>
          <dgm:resizeHandles val="exact"/>
        </dgm:presLayoutVars>
      </dgm:prSet>
      <dgm:spPr/>
    </dgm:pt>
    <dgm:pt modelId="{831D0533-6FE6-4140-B048-25884539639D}" type="pres">
      <dgm:prSet presAssocID="{3032D097-CAD2-4278-8B8E-C26E20D43660}" presName="parentText" presStyleLbl="node1" presStyleIdx="0" presStyleCnt="3">
        <dgm:presLayoutVars>
          <dgm:chMax val="0"/>
          <dgm:bulletEnabled val="1"/>
        </dgm:presLayoutVars>
      </dgm:prSet>
      <dgm:spPr/>
    </dgm:pt>
    <dgm:pt modelId="{3B477236-0957-402B-B936-3A6E07D65CFD}" type="pres">
      <dgm:prSet presAssocID="{2EF6589F-D63B-4425-9560-7AD65B41CD10}" presName="spacer" presStyleCnt="0"/>
      <dgm:spPr/>
    </dgm:pt>
    <dgm:pt modelId="{0B38323E-500A-4C65-A23D-4BABA40D569B}" type="pres">
      <dgm:prSet presAssocID="{B1C6E029-F7DD-4856-B55D-9CD41BD9843E}" presName="parentText" presStyleLbl="node1" presStyleIdx="1" presStyleCnt="3">
        <dgm:presLayoutVars>
          <dgm:chMax val="0"/>
          <dgm:bulletEnabled val="1"/>
        </dgm:presLayoutVars>
      </dgm:prSet>
      <dgm:spPr/>
    </dgm:pt>
    <dgm:pt modelId="{4B03DA65-25AB-4C2F-A1E4-F93873EF0B6D}" type="pres">
      <dgm:prSet presAssocID="{A4BCB79D-5C93-4A21-98F6-337A96DD3B75}" presName="spacer" presStyleCnt="0"/>
      <dgm:spPr/>
    </dgm:pt>
    <dgm:pt modelId="{03E7B915-A989-44A7-821B-8FD8EE4619C2}" type="pres">
      <dgm:prSet presAssocID="{1DB00249-7094-48F6-9951-D7094758EDEF}" presName="parentText" presStyleLbl="node1" presStyleIdx="2" presStyleCnt="3">
        <dgm:presLayoutVars>
          <dgm:chMax val="0"/>
          <dgm:bulletEnabled val="1"/>
        </dgm:presLayoutVars>
      </dgm:prSet>
      <dgm:spPr/>
    </dgm:pt>
  </dgm:ptLst>
  <dgm:cxnLst>
    <dgm:cxn modelId="{24A89533-3BF1-4E24-9BCC-86ACADD24CF1}" type="presOf" srcId="{2C39C39E-783C-4F48-8F95-6B815E6929DD}" destId="{CE7FD4D5-ED9C-48D9-8CAA-3AEDBA7CACF4}" srcOrd="0" destOrd="0" presId="urn:microsoft.com/office/officeart/2005/8/layout/vList2"/>
    <dgm:cxn modelId="{F8026E62-C382-4976-9CB7-F1C07CFC8DC3}" srcId="{2C39C39E-783C-4F48-8F95-6B815E6929DD}" destId="{B1C6E029-F7DD-4856-B55D-9CD41BD9843E}" srcOrd="1" destOrd="0" parTransId="{5164FB8C-F824-4B6E-8BA8-A054261509EF}" sibTransId="{A4BCB79D-5C93-4A21-98F6-337A96DD3B75}"/>
    <dgm:cxn modelId="{ADEADA67-505F-4721-96C3-892CC7D8D895}" srcId="{2C39C39E-783C-4F48-8F95-6B815E6929DD}" destId="{1DB00249-7094-48F6-9951-D7094758EDEF}" srcOrd="2" destOrd="0" parTransId="{9AC17B6E-89C6-4041-8135-CA20840A1334}" sibTransId="{76A12AE2-4EC6-4E1B-8894-9001C01B38A8}"/>
    <dgm:cxn modelId="{6B3E2D78-7753-4B0A-8ED7-E123381A8DE9}" type="presOf" srcId="{3032D097-CAD2-4278-8B8E-C26E20D43660}" destId="{831D0533-6FE6-4140-B048-25884539639D}" srcOrd="0" destOrd="0" presId="urn:microsoft.com/office/officeart/2005/8/layout/vList2"/>
    <dgm:cxn modelId="{FEE9CE80-2521-4B07-95F7-D185639B7402}" srcId="{2C39C39E-783C-4F48-8F95-6B815E6929DD}" destId="{3032D097-CAD2-4278-8B8E-C26E20D43660}" srcOrd="0" destOrd="0" parTransId="{E550CA70-E8F5-4D25-B09E-7D0E38ECF4BD}" sibTransId="{2EF6589F-D63B-4425-9560-7AD65B41CD10}"/>
    <dgm:cxn modelId="{20332FEE-3076-45DA-BC3B-0AF93E90F0B7}" type="presOf" srcId="{B1C6E029-F7DD-4856-B55D-9CD41BD9843E}" destId="{0B38323E-500A-4C65-A23D-4BABA40D569B}" srcOrd="0" destOrd="0" presId="urn:microsoft.com/office/officeart/2005/8/layout/vList2"/>
    <dgm:cxn modelId="{3A4E58F8-4FCE-4AB1-AE05-8AC9A402C94E}" type="presOf" srcId="{1DB00249-7094-48F6-9951-D7094758EDEF}" destId="{03E7B915-A989-44A7-821B-8FD8EE4619C2}" srcOrd="0" destOrd="0" presId="urn:microsoft.com/office/officeart/2005/8/layout/vList2"/>
    <dgm:cxn modelId="{76105C8C-B5AC-4922-B2BE-315FCED9A523}" type="presParOf" srcId="{CE7FD4D5-ED9C-48D9-8CAA-3AEDBA7CACF4}" destId="{831D0533-6FE6-4140-B048-25884539639D}" srcOrd="0" destOrd="0" presId="urn:microsoft.com/office/officeart/2005/8/layout/vList2"/>
    <dgm:cxn modelId="{7CACA944-EB98-4F4F-A2C1-2E77C617EACB}" type="presParOf" srcId="{CE7FD4D5-ED9C-48D9-8CAA-3AEDBA7CACF4}" destId="{3B477236-0957-402B-B936-3A6E07D65CFD}" srcOrd="1" destOrd="0" presId="urn:microsoft.com/office/officeart/2005/8/layout/vList2"/>
    <dgm:cxn modelId="{0C2F36CF-A77B-4EE0-95AB-7F9E009930BA}" type="presParOf" srcId="{CE7FD4D5-ED9C-48D9-8CAA-3AEDBA7CACF4}" destId="{0B38323E-500A-4C65-A23D-4BABA40D569B}" srcOrd="2" destOrd="0" presId="urn:microsoft.com/office/officeart/2005/8/layout/vList2"/>
    <dgm:cxn modelId="{6C96819A-91BF-45B4-8B5B-8C1FFCB2FBBD}" type="presParOf" srcId="{CE7FD4D5-ED9C-48D9-8CAA-3AEDBA7CACF4}" destId="{4B03DA65-25AB-4C2F-A1E4-F93873EF0B6D}" srcOrd="3" destOrd="0" presId="urn:microsoft.com/office/officeart/2005/8/layout/vList2"/>
    <dgm:cxn modelId="{61566188-A132-4CF1-9448-9713579ADBEF}" type="presParOf" srcId="{CE7FD4D5-ED9C-48D9-8CAA-3AEDBA7CACF4}" destId="{03E7B915-A989-44A7-821B-8FD8EE4619C2}" srcOrd="4"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CE7197-3294-46E0-95CD-3BD76F3EDAE7}">
      <dsp:nvSpPr>
        <dsp:cNvPr id="0" name=""/>
        <dsp:cNvSpPr/>
      </dsp:nvSpPr>
      <dsp:spPr>
        <a:xfrm>
          <a:off x="0" y="0"/>
          <a:ext cx="5431122" cy="162622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Font typeface="Wingdings" panose="05000000000000000000" pitchFamily="2" charset="2"/>
            <a:buNone/>
          </a:pPr>
          <a:r>
            <a:rPr lang="en-US" sz="2800" kern="1200">
              <a:solidFill>
                <a:schemeClr val="bg1"/>
              </a:solidFill>
            </a:rPr>
            <a:t>What is my first or natural response to change?</a:t>
          </a:r>
        </a:p>
      </dsp:txBody>
      <dsp:txXfrm>
        <a:off x="1248847" y="0"/>
        <a:ext cx="4182275" cy="1626227"/>
      </dsp:txXfrm>
    </dsp:sp>
    <dsp:sp modelId="{A87CCFA9-90B6-4129-B5E5-D276DA400AD1}">
      <dsp:nvSpPr>
        <dsp:cNvPr id="0" name=""/>
        <dsp:cNvSpPr/>
      </dsp:nvSpPr>
      <dsp:spPr>
        <a:xfrm>
          <a:off x="294256" y="264476"/>
          <a:ext cx="822956" cy="1097274"/>
        </a:xfrm>
        <a:prstGeom prst="roundRect">
          <a:avLst>
            <a:gd name="adj" fmla="val 10000"/>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l="-13000" r="-13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6F5CE1E6-8529-43DA-BDE6-C0E698E41BC7}">
      <dsp:nvSpPr>
        <dsp:cNvPr id="0" name=""/>
        <dsp:cNvSpPr/>
      </dsp:nvSpPr>
      <dsp:spPr>
        <a:xfrm>
          <a:off x="0" y="1788850"/>
          <a:ext cx="5431122" cy="162622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solidFill>
                <a:schemeClr val="bg1"/>
              </a:solidFill>
            </a:rPr>
            <a:t>What assumptions or predictions am I making?</a:t>
          </a:r>
        </a:p>
      </dsp:txBody>
      <dsp:txXfrm>
        <a:off x="1248847" y="1788850"/>
        <a:ext cx="4182275" cy="1626227"/>
      </dsp:txXfrm>
    </dsp:sp>
    <dsp:sp modelId="{ACD115E8-1894-4CCD-8652-20F320D69125}">
      <dsp:nvSpPr>
        <dsp:cNvPr id="0" name=""/>
        <dsp:cNvSpPr/>
      </dsp:nvSpPr>
      <dsp:spPr>
        <a:xfrm>
          <a:off x="294256" y="2053327"/>
          <a:ext cx="822956" cy="1097274"/>
        </a:xfrm>
        <a:prstGeom prst="roundRect">
          <a:avLst>
            <a:gd name="adj" fmla="val 10000"/>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l="-13000" r="-13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F3CDC3-8B3F-4905-AD4E-8712CEFA266D}">
      <dsp:nvSpPr>
        <dsp:cNvPr id="0" name=""/>
        <dsp:cNvSpPr/>
      </dsp:nvSpPr>
      <dsp:spPr>
        <a:xfrm>
          <a:off x="0" y="0"/>
          <a:ext cx="5318823" cy="1067670"/>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ClrTx/>
            <a:buSzTx/>
            <a:buFontTx/>
            <a:buNone/>
          </a:pPr>
          <a:r>
            <a:rPr lang="en-US" sz="1800" b="0" kern="1200">
              <a:latin typeface="+mn-lt"/>
              <a:ea typeface="Calibri" panose="020F0502020204030204" pitchFamily="34" charset="0"/>
              <a:cs typeface="Times New Roman" panose="02020603050405020304" pitchFamily="18" charset="0"/>
            </a:rPr>
            <a:t>Do I have the awareness about the change (what, why, who, when)?</a:t>
          </a:r>
          <a:endParaRPr lang="en-US" sz="1800" b="0" kern="1200">
            <a:latin typeface="+mn-lt"/>
          </a:endParaRPr>
        </a:p>
      </dsp:txBody>
      <dsp:txXfrm>
        <a:off x="1170531" y="0"/>
        <a:ext cx="4148292" cy="1067670"/>
      </dsp:txXfrm>
    </dsp:sp>
    <dsp:sp modelId="{FFE565B3-761D-49CD-BC59-99378BF2C9C6}">
      <dsp:nvSpPr>
        <dsp:cNvPr id="0" name=""/>
        <dsp:cNvSpPr/>
      </dsp:nvSpPr>
      <dsp:spPr>
        <a:xfrm>
          <a:off x="410051" y="305234"/>
          <a:ext cx="457195" cy="457202"/>
        </a:xfrm>
        <a:prstGeom prst="roundRect">
          <a:avLst>
            <a:gd name="adj" fmla="val 10000"/>
          </a:avLst>
        </a:prstGeom>
        <a:blipFill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12000" b="-12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D84727C1-6D91-476D-9B22-E6B2F6A7992A}">
      <dsp:nvSpPr>
        <dsp:cNvPr id="0" name=""/>
        <dsp:cNvSpPr/>
      </dsp:nvSpPr>
      <dsp:spPr>
        <a:xfrm>
          <a:off x="0" y="1174437"/>
          <a:ext cx="5318823" cy="1067670"/>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0" kern="1200">
              <a:latin typeface="+mn-lt"/>
              <a:ea typeface="Calibri" panose="020F0502020204030204" pitchFamily="34" charset="0"/>
              <a:cs typeface="Times New Roman" panose="02020603050405020304" pitchFamily="18" charset="0"/>
            </a:rPr>
            <a:t>Do I have the d</a:t>
          </a:r>
          <a:r>
            <a:rPr lang="en-US" sz="1800" b="0" kern="1200">
              <a:effectLst/>
              <a:latin typeface="+mn-lt"/>
              <a:ea typeface="Calibri" panose="020F0502020204030204" pitchFamily="34" charset="0"/>
              <a:cs typeface="Times New Roman" panose="02020603050405020304" pitchFamily="18" charset="0"/>
            </a:rPr>
            <a:t>esire to make the change?</a:t>
          </a:r>
        </a:p>
      </dsp:txBody>
      <dsp:txXfrm>
        <a:off x="1170531" y="1174437"/>
        <a:ext cx="4148292" cy="1067670"/>
      </dsp:txXfrm>
    </dsp:sp>
    <dsp:sp modelId="{9ACD6D1F-4313-43FF-A2DA-A6F59C6B8A56}">
      <dsp:nvSpPr>
        <dsp:cNvPr id="0" name=""/>
        <dsp:cNvSpPr/>
      </dsp:nvSpPr>
      <dsp:spPr>
        <a:xfrm>
          <a:off x="410051" y="1479671"/>
          <a:ext cx="457195" cy="457202"/>
        </a:xfrm>
        <a:prstGeom prst="roundRect">
          <a:avLst>
            <a:gd name="adj" fmla="val 10000"/>
          </a:avLst>
        </a:prstGeom>
        <a:blipFill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12000" b="-12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60A6F969-7C75-4124-86FD-E1B78A262C6C}">
      <dsp:nvSpPr>
        <dsp:cNvPr id="0" name=""/>
        <dsp:cNvSpPr/>
      </dsp:nvSpPr>
      <dsp:spPr>
        <a:xfrm>
          <a:off x="0" y="2348874"/>
          <a:ext cx="5318823" cy="1067670"/>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0" kern="1200">
              <a:latin typeface="+mn-lt"/>
              <a:ea typeface="Calibri" panose="020F0502020204030204" pitchFamily="34" charset="0"/>
              <a:cs typeface="Times New Roman" panose="02020603050405020304" pitchFamily="18" charset="0"/>
            </a:rPr>
            <a:t>Do I have the knowledge needed to make the change?</a:t>
          </a:r>
        </a:p>
      </dsp:txBody>
      <dsp:txXfrm>
        <a:off x="1170531" y="2348874"/>
        <a:ext cx="4148292" cy="1067670"/>
      </dsp:txXfrm>
    </dsp:sp>
    <dsp:sp modelId="{7BC80514-9C6E-4CD0-BCE2-DDEE24E43A41}">
      <dsp:nvSpPr>
        <dsp:cNvPr id="0" name=""/>
        <dsp:cNvSpPr/>
      </dsp:nvSpPr>
      <dsp:spPr>
        <a:xfrm>
          <a:off x="410051" y="2654109"/>
          <a:ext cx="457195" cy="457202"/>
        </a:xfrm>
        <a:prstGeom prst="roundRect">
          <a:avLst>
            <a:gd name="adj" fmla="val 10000"/>
          </a:avLst>
        </a:prstGeom>
        <a:blipFill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12000" b="-12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ED9DA977-88BB-40F2-B9B9-B2C035E0083B}">
      <dsp:nvSpPr>
        <dsp:cNvPr id="0" name=""/>
        <dsp:cNvSpPr/>
      </dsp:nvSpPr>
      <dsp:spPr>
        <a:xfrm>
          <a:off x="0" y="3523312"/>
          <a:ext cx="5318823" cy="1067670"/>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0" kern="1200">
              <a:effectLst/>
              <a:latin typeface="+mn-lt"/>
              <a:ea typeface="Calibri" panose="020F0502020204030204" pitchFamily="34" charset="0"/>
              <a:cs typeface="Times New Roman" panose="02020603050405020304" pitchFamily="18" charset="0"/>
            </a:rPr>
            <a:t>Do I have the ability to make the change happen?</a:t>
          </a:r>
          <a:endParaRPr lang="en-US" sz="1800" b="0" kern="1200">
            <a:latin typeface="+mn-lt"/>
          </a:endParaRPr>
        </a:p>
      </dsp:txBody>
      <dsp:txXfrm>
        <a:off x="1170531" y="3523312"/>
        <a:ext cx="4148292" cy="1067670"/>
      </dsp:txXfrm>
    </dsp:sp>
    <dsp:sp modelId="{1B67A875-E89E-4133-909F-15AFF582C8CE}">
      <dsp:nvSpPr>
        <dsp:cNvPr id="0" name=""/>
        <dsp:cNvSpPr/>
      </dsp:nvSpPr>
      <dsp:spPr>
        <a:xfrm>
          <a:off x="410051" y="3828546"/>
          <a:ext cx="457195" cy="457202"/>
        </a:xfrm>
        <a:prstGeom prst="roundRect">
          <a:avLst>
            <a:gd name="adj" fmla="val 10000"/>
          </a:avLst>
        </a:prstGeom>
        <a:blipFill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12000" b="-12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F8C4282C-0AF0-4291-A6FD-CEDC9C96E687}">
      <dsp:nvSpPr>
        <dsp:cNvPr id="0" name=""/>
        <dsp:cNvSpPr/>
      </dsp:nvSpPr>
      <dsp:spPr>
        <a:xfrm>
          <a:off x="0" y="4697749"/>
          <a:ext cx="5318823" cy="1067670"/>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latin typeface="+mn-lt"/>
            </a:rPr>
            <a:t>Do I have the support for reinforcing what I’ve been learning? </a:t>
          </a:r>
        </a:p>
      </dsp:txBody>
      <dsp:txXfrm>
        <a:off x="1170531" y="4697749"/>
        <a:ext cx="4148292" cy="1067670"/>
      </dsp:txXfrm>
    </dsp:sp>
    <dsp:sp modelId="{4F1FF5D4-216B-4704-97C0-5034F08F8B49}">
      <dsp:nvSpPr>
        <dsp:cNvPr id="0" name=""/>
        <dsp:cNvSpPr/>
      </dsp:nvSpPr>
      <dsp:spPr>
        <a:xfrm>
          <a:off x="410051" y="5002983"/>
          <a:ext cx="457195" cy="457202"/>
        </a:xfrm>
        <a:prstGeom prst="roundRect">
          <a:avLst>
            <a:gd name="adj" fmla="val 10000"/>
          </a:avLst>
        </a:prstGeom>
        <a:blipFill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12000" b="-12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1D0533-6FE6-4140-B048-25884539639D}">
      <dsp:nvSpPr>
        <dsp:cNvPr id="0" name=""/>
        <dsp:cNvSpPr/>
      </dsp:nvSpPr>
      <dsp:spPr>
        <a:xfrm>
          <a:off x="0" y="513040"/>
          <a:ext cx="5172307" cy="121680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ClrTx/>
            <a:buSzTx/>
            <a:buFontTx/>
            <a:buNone/>
          </a:pPr>
          <a:r>
            <a:rPr lang="en-US" sz="2400" b="0" kern="1200"/>
            <a:t>Use Bridge’s Model to locate yourself during a change process</a:t>
          </a:r>
          <a:endParaRPr lang="en-US" sz="2400" kern="1200"/>
        </a:p>
      </dsp:txBody>
      <dsp:txXfrm>
        <a:off x="59399" y="572439"/>
        <a:ext cx="5053509" cy="1098002"/>
      </dsp:txXfrm>
    </dsp:sp>
    <dsp:sp modelId="{0B38323E-500A-4C65-A23D-4BABA40D569B}">
      <dsp:nvSpPr>
        <dsp:cNvPr id="0" name=""/>
        <dsp:cNvSpPr/>
      </dsp:nvSpPr>
      <dsp:spPr>
        <a:xfrm>
          <a:off x="0" y="1917040"/>
          <a:ext cx="5172307" cy="121680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ClrTx/>
            <a:buSzTx/>
            <a:buFontTx/>
            <a:buNone/>
          </a:pPr>
          <a:r>
            <a:rPr lang="en-US" sz="2400" b="0" kern="1200"/>
            <a:t>Challenge your assumptions </a:t>
          </a:r>
          <a:endParaRPr lang="en-US" sz="2400" kern="1200"/>
        </a:p>
      </dsp:txBody>
      <dsp:txXfrm>
        <a:off x="59399" y="1976439"/>
        <a:ext cx="5053509" cy="1098002"/>
      </dsp:txXfrm>
    </dsp:sp>
    <dsp:sp modelId="{03E7B915-A989-44A7-821B-8FD8EE4619C2}">
      <dsp:nvSpPr>
        <dsp:cNvPr id="0" name=""/>
        <dsp:cNvSpPr/>
      </dsp:nvSpPr>
      <dsp:spPr>
        <a:xfrm>
          <a:off x="0" y="3321040"/>
          <a:ext cx="5172307" cy="121680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ClrTx/>
            <a:buSzTx/>
            <a:buFontTx/>
            <a:buNone/>
          </a:pPr>
          <a:r>
            <a:rPr lang="en-US" sz="2400" b="0" kern="1200"/>
            <a:t>Be proactive by asking curious  questions</a:t>
          </a:r>
          <a:endParaRPr lang="en-US" sz="2400" kern="1200"/>
        </a:p>
      </dsp:txBody>
      <dsp:txXfrm>
        <a:off x="59399" y="3380439"/>
        <a:ext cx="5053509" cy="1098002"/>
      </dsp:txXfrm>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DFAE6B-72B2-6D44-8E81-B4E04345A2F1}" type="datetimeFigureOut">
              <a:rPr lang="en-US" smtClean="0"/>
              <a:t>8/10/2023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55FF94-E0B0-5542-BF5E-4E07D270CFE3}" type="slidenum">
              <a:rPr lang="en-US" smtClean="0"/>
              <a:t>‹#›</a:t>
            </a:fld>
            <a:endParaRPr lang="en-US"/>
          </a:p>
        </p:txBody>
      </p:sp>
    </p:spTree>
    <p:extLst>
      <p:ext uri="{BB962C8B-B14F-4D97-AF65-F5344CB8AC3E}">
        <p14:creationId xmlns:p14="http://schemas.microsoft.com/office/powerpoint/2010/main" val="2997541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Purpose: </a:t>
            </a:r>
            <a:r>
              <a:rPr lang="en-US"/>
              <a:t>Introduce session and welcome participants</a:t>
            </a:r>
          </a:p>
          <a:p>
            <a:pPr marL="628650" lvl="1" indent="-171450">
              <a:buFont typeface="Arial" panose="020B0604020202020204" pitchFamily="34" charset="0"/>
              <a:buChar char="•"/>
            </a:pPr>
            <a:r>
              <a:rPr lang="en-US"/>
              <a:t>Suggested time to spend on slide: 3 minutes </a:t>
            </a:r>
          </a:p>
          <a:p>
            <a:endParaRPr lang="en-US"/>
          </a:p>
          <a:p>
            <a:r>
              <a:rPr lang="en-US" b="1"/>
              <a:t>Do: </a:t>
            </a:r>
            <a:r>
              <a:rPr lang="en-US" b="0"/>
              <a:t>S</a:t>
            </a:r>
            <a:r>
              <a:rPr lang="en-US"/>
              <a:t>hare the participant handout (post to chat, send via email, print out</a:t>
            </a:r>
            <a:r>
              <a:rPr lang="en-US">
                <a:highlight>
                  <a:srgbClr val="FFFF00"/>
                </a:highlight>
              </a:rPr>
              <a:t>) </a:t>
            </a: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Say:</a:t>
            </a:r>
            <a:r>
              <a:rPr lang="en-US"/>
              <a:t> </a:t>
            </a:r>
            <a:r>
              <a:rPr lang="en-US" sz="1800">
                <a:effectLst/>
                <a:latin typeface="Roboto" panose="02000000000000000000" pitchFamily="2" charset="0"/>
                <a:ea typeface="Calibri" panose="020F0502020204030204" pitchFamily="34" charset="0"/>
                <a:cs typeface="Times New Roman" panose="02020603050405020304" pitchFamily="18" charset="0"/>
              </a:rPr>
              <a:t>Welcome to our discussion today on navigating change as a team. I am sharing with you a participant handout. I am looking forward to discussing how we approach change as a team and how we can be even more effective when navigating change in the future.</a:t>
            </a:r>
          </a:p>
          <a:p>
            <a:endParaRPr lang="en-US"/>
          </a:p>
          <a:p>
            <a:endParaRPr lang="en-US"/>
          </a:p>
        </p:txBody>
      </p:sp>
      <p:sp>
        <p:nvSpPr>
          <p:cNvPr id="4" name="Slide Number Placeholder 3"/>
          <p:cNvSpPr>
            <a:spLocks noGrp="1"/>
          </p:cNvSpPr>
          <p:nvPr>
            <p:ph type="sldNum" sz="quarter" idx="5"/>
          </p:nvPr>
        </p:nvSpPr>
        <p:spPr/>
        <p:txBody>
          <a:bodyPr/>
          <a:lstStyle/>
          <a:p>
            <a:fld id="{CD55FF94-E0B0-5542-BF5E-4E07D270CFE3}" type="slidenum">
              <a:rPr lang="en-US" smtClean="0"/>
              <a:t>1</a:t>
            </a:fld>
            <a:endParaRPr lang="en-US"/>
          </a:p>
        </p:txBody>
      </p:sp>
    </p:spTree>
    <p:extLst>
      <p:ext uri="{BB962C8B-B14F-4D97-AF65-F5344CB8AC3E}">
        <p14:creationId xmlns:p14="http://schemas.microsoft.com/office/powerpoint/2010/main" val="28263213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effectLst/>
                <a:latin typeface="Roboto" panose="02000000000000000000" pitchFamily="2" charset="0"/>
                <a:ea typeface="Calibri" panose="020F0502020204030204" pitchFamily="34" charset="0"/>
                <a:cs typeface="Times New Roman" panose="02020603050405020304" pitchFamily="18" charset="0"/>
              </a:rPr>
              <a:t>Purpose: </a:t>
            </a:r>
            <a:r>
              <a:rPr lang="en-US" sz="1200" b="0">
                <a:effectLst/>
                <a:latin typeface="Roboto" panose="02000000000000000000" pitchFamily="2" charset="0"/>
                <a:ea typeface="Calibri" panose="020F0502020204030204" pitchFamily="34" charset="0"/>
                <a:cs typeface="Times New Roman" panose="02020603050405020304" pitchFamily="18" charset="0"/>
              </a:rPr>
              <a:t>Normalize negative reactions but emphasize importance of rearranging information and asking questions to reach a place of comfort and understanding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Suggested time to spend on slide: 2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effectLst/>
              <a:latin typeface="Roboto" panose="02000000000000000000" pitchFamily="2"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effectLst/>
                <a:latin typeface="Roboto" panose="02000000000000000000" pitchFamily="2" charset="0"/>
                <a:ea typeface="Calibri" panose="020F0502020204030204" pitchFamily="34" charset="0"/>
                <a:cs typeface="Times New Roman" panose="02020603050405020304" pitchFamily="18" charset="0"/>
              </a:rPr>
              <a:t>Say: </a:t>
            </a:r>
            <a:r>
              <a:rPr lang="en-US" sz="1200" b="0">
                <a:effectLst/>
                <a:latin typeface="Roboto" panose="02000000000000000000" pitchFamily="2" charset="0"/>
                <a:ea typeface="Calibri" panose="020F0502020204030204" pitchFamily="34" charset="0"/>
                <a:cs typeface="Times New Roman" panose="02020603050405020304" pitchFamily="18" charset="0"/>
              </a:rPr>
              <a:t>When we are going through change, our brains experience a threat response. This threat manifests in different ways.  We each need time for our brains to rearrange incoming information so we can get comfortable with it, use it, and ultimately, master 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effectLst/>
              <a:latin typeface="Roboto" panose="02000000000000000000" pitchFamily="2"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effectLst/>
                <a:latin typeface="Roboto" panose="02000000000000000000" pitchFamily="2" charset="0"/>
                <a:ea typeface="Calibri" panose="020F0502020204030204" pitchFamily="34" charset="0"/>
                <a:cs typeface="Times New Roman" panose="02020603050405020304" pitchFamily="18" charset="0"/>
              </a:rPr>
              <a:t>People are wired to want certainty and sometimes that certainty takes a while to obtain. We are also wired for negative biases which can explain why some people take a more negative approach to change over-all.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effectLst/>
              <a:latin typeface="Roboto" panose="02000000000000000000" pitchFamily="2"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effectLst/>
                <a:latin typeface="Roboto" panose="02000000000000000000" pitchFamily="2" charset="0"/>
                <a:ea typeface="Calibri" panose="020F0502020204030204" pitchFamily="34" charset="0"/>
                <a:cs typeface="Times New Roman" panose="02020603050405020304" pitchFamily="18" charset="0"/>
              </a:rPr>
              <a:t>However, as mentioned earlier, humans (each of you) are also vastly creative, adaptive and resilient and it’s these skills that we need to bring forth when undergoing changes. They can minimize the threat response. </a:t>
            </a:r>
          </a:p>
          <a:p>
            <a:endParaRPr lang="en-US"/>
          </a:p>
        </p:txBody>
      </p:sp>
      <p:sp>
        <p:nvSpPr>
          <p:cNvPr id="4" name="Slide Number Placeholder 3"/>
          <p:cNvSpPr>
            <a:spLocks noGrp="1"/>
          </p:cNvSpPr>
          <p:nvPr>
            <p:ph type="sldNum" sz="quarter" idx="5"/>
          </p:nvPr>
        </p:nvSpPr>
        <p:spPr/>
        <p:txBody>
          <a:bodyPr/>
          <a:lstStyle/>
          <a:p>
            <a:fld id="{CD55FF94-E0B0-5542-BF5E-4E07D270CFE3}" type="slidenum">
              <a:rPr lang="en-US" smtClean="0"/>
              <a:t>10</a:t>
            </a:fld>
            <a:endParaRPr lang="en-US"/>
          </a:p>
        </p:txBody>
      </p:sp>
    </p:spTree>
    <p:extLst>
      <p:ext uri="{BB962C8B-B14F-4D97-AF65-F5344CB8AC3E}">
        <p14:creationId xmlns:p14="http://schemas.microsoft.com/office/powerpoint/2010/main" val="16113174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b="1">
                <a:effectLst/>
                <a:latin typeface="Roboto" panose="02000000000000000000" pitchFamily="2" charset="0"/>
                <a:ea typeface="Calibri" panose="020F0502020204030204" pitchFamily="34" charset="0"/>
                <a:cs typeface="Times New Roman" panose="02020603050405020304" pitchFamily="18" charset="0"/>
              </a:rPr>
              <a:t>Purpose: </a:t>
            </a:r>
            <a:r>
              <a:rPr lang="en-US" sz="1800">
                <a:solidFill>
                  <a:srgbClr val="005392"/>
                </a:solidFill>
                <a:effectLst/>
                <a:latin typeface="Calibri" panose="020F0502020204030204" pitchFamily="34" charset="0"/>
                <a:ea typeface="Calibri" panose="020F0502020204030204" pitchFamily="34" charset="0"/>
                <a:cs typeface="Times New Roman" panose="02020603050405020304" pitchFamily="18" charset="0"/>
              </a:rPr>
              <a:t>Transition the conversation to now have people consider a change at work – either past, current, or future</a:t>
            </a:r>
            <a:endParaRPr lang="en-US" sz="1200" b="0">
              <a:effectLst/>
              <a:latin typeface="Roboto" panose="02000000000000000000" pitchFamily="2" charset="0"/>
              <a:ea typeface="Calibri" panose="020F0502020204030204" pitchFamily="34" charset="0"/>
              <a:cs typeface="Times New Roman" panose="02020603050405020304" pitchFamily="18" charset="0"/>
            </a:endParaRPr>
          </a:p>
          <a:p>
            <a:pPr marL="628650" marR="0" lvl="1"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Suggested time to spend on slide: 4 minutes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a:effectLst/>
              <a:latin typeface="Roboto" panose="02000000000000000000" pitchFamily="2"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b="1">
                <a:effectLst/>
                <a:latin typeface="Roboto" panose="02000000000000000000" pitchFamily="2" charset="0"/>
                <a:ea typeface="Calibri" panose="020F0502020204030204" pitchFamily="34" charset="0"/>
                <a:cs typeface="Times New Roman" panose="02020603050405020304" pitchFamily="18" charset="0"/>
              </a:rPr>
              <a:t>Say: </a:t>
            </a:r>
            <a:r>
              <a:rPr lang="en-US" sz="1200" b="0">
                <a:effectLst/>
                <a:latin typeface="Roboto" panose="02000000000000000000" pitchFamily="2" charset="0"/>
                <a:ea typeface="Calibri" panose="020F0502020204030204" pitchFamily="34" charset="0"/>
                <a:cs typeface="Times New Roman" panose="02020603050405020304" pitchFamily="18" charset="0"/>
              </a:rPr>
              <a:t>Let’s think of what could be changing in a work environment. </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b="0">
                <a:effectLst/>
                <a:latin typeface="Roboto" panose="02000000000000000000" pitchFamily="2" charset="0"/>
                <a:ea typeface="Calibri" panose="020F0502020204030204" pitchFamily="34" charset="0"/>
                <a:cs typeface="Times New Roman" panose="02020603050405020304" pitchFamily="18" charset="0"/>
              </a:rPr>
              <a:t>	(role, process, policy, technology, leader, team member, culture, patient behavior, Sanford ownership, etc.) There could be several at one time too.</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a:effectLst/>
              <a:latin typeface="Roboto" panose="02000000000000000000" pitchFamily="2" charset="0"/>
              <a:cs typeface="Times New Roman" panose="02020603050405020304" pitchFamily="18"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Roboto" panose="02000000000000000000" pitchFamily="2" charset="0"/>
                <a:cs typeface="Times New Roman" panose="02020603050405020304" pitchFamily="18" charset="0"/>
              </a:rPr>
              <a:t>What is an example of a change here at work?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Roboto" panose="02000000000000000000" pitchFamily="2" charset="0"/>
                <a:cs typeface="Times New Roman" panose="02020603050405020304" pitchFamily="18" charset="0"/>
              </a:rPr>
              <a:t>What is your role?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Roboto" panose="02000000000000000000" pitchFamily="2" charset="0"/>
                <a:cs typeface="Times New Roman" panose="02020603050405020304" pitchFamily="18" charset="0"/>
              </a:rPr>
              <a:t>Who is involved? </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a:effectLst/>
              <a:latin typeface="Roboto" panose="02000000000000000000" pitchFamily="2" charset="0"/>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effectLst/>
                <a:latin typeface="Roboto" panose="02000000000000000000" pitchFamily="2" charset="0"/>
                <a:cs typeface="Times New Roman" panose="02020603050405020304" pitchFamily="18" charset="0"/>
              </a:rPr>
              <a:t>Ask people to share about a change the team has previously experienced, currently experiencing, or is upcoming </a:t>
            </a:r>
            <a:endParaRPr lang="en-US"/>
          </a:p>
        </p:txBody>
      </p:sp>
      <p:sp>
        <p:nvSpPr>
          <p:cNvPr id="4" name="Slide Number Placeholder 3"/>
          <p:cNvSpPr>
            <a:spLocks noGrp="1"/>
          </p:cNvSpPr>
          <p:nvPr>
            <p:ph type="sldNum" sz="quarter" idx="5"/>
          </p:nvPr>
        </p:nvSpPr>
        <p:spPr/>
        <p:txBody>
          <a:bodyPr/>
          <a:lstStyle/>
          <a:p>
            <a:fld id="{CD55FF94-E0B0-5542-BF5E-4E07D270CFE3}" type="slidenum">
              <a:rPr lang="en-US" smtClean="0"/>
              <a:t>11</a:t>
            </a:fld>
            <a:endParaRPr lang="en-US"/>
          </a:p>
        </p:txBody>
      </p:sp>
    </p:spTree>
    <p:extLst>
      <p:ext uri="{BB962C8B-B14F-4D97-AF65-F5344CB8AC3E}">
        <p14:creationId xmlns:p14="http://schemas.microsoft.com/office/powerpoint/2010/main" val="37804098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effectLst/>
                <a:latin typeface="Roboto" panose="02000000000000000000" pitchFamily="2" charset="0"/>
                <a:ea typeface="Calibri" panose="020F0502020204030204" pitchFamily="34" charset="0"/>
                <a:cs typeface="Times New Roman" panose="02020603050405020304" pitchFamily="18" charset="0"/>
              </a:rPr>
              <a:t>Purpose: </a:t>
            </a:r>
            <a:r>
              <a:rPr lang="en-US" sz="1200" b="0">
                <a:effectLst/>
                <a:latin typeface="Roboto" panose="02000000000000000000" pitchFamily="2" charset="0"/>
                <a:ea typeface="Calibri" panose="020F0502020204030204" pitchFamily="34" charset="0"/>
                <a:cs typeface="Times New Roman" panose="02020603050405020304" pitchFamily="18" charset="0"/>
              </a:rPr>
              <a:t>This is an activity / conversation with your team, reviewing </a:t>
            </a:r>
            <a:r>
              <a:rPr lang="en-US" sz="1200">
                <a:effectLst/>
                <a:latin typeface="Roboto" panose="02000000000000000000" pitchFamily="2" charset="0"/>
                <a:ea typeface="Calibri" panose="020F0502020204030204" pitchFamily="34" charset="0"/>
                <a:cs typeface="Times New Roman" panose="02020603050405020304" pitchFamily="18" charset="0"/>
              </a:rPr>
              <a:t>core questions they can ask to enhance their understanding of change and facilitate the change process</a:t>
            </a:r>
            <a:endParaRPr lang="en-US" sz="1200" b="1">
              <a:effectLst/>
              <a:latin typeface="Roboto" panose="02000000000000000000" pitchFamily="2" charset="0"/>
              <a:ea typeface="Calibri" panose="020F0502020204030204" pitchFamily="34" charset="0"/>
              <a:cs typeface="Times New Roman" panose="02020603050405020304" pitchFamily="18" charset="0"/>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Suggested time to spend on slide: 10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Roboto" panose="02000000000000000000" pitchFamily="2"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effectLst/>
                <a:latin typeface="Roboto" panose="02000000000000000000" pitchFamily="2" charset="0"/>
                <a:ea typeface="Calibri" panose="020F0502020204030204" pitchFamily="34" charset="0"/>
                <a:cs typeface="Times New Roman" panose="02020603050405020304" pitchFamily="18" charset="0"/>
              </a:rPr>
              <a:t>Say: </a:t>
            </a:r>
            <a:r>
              <a:rPr lang="en-US" sz="1200" b="0">
                <a:effectLst/>
                <a:latin typeface="Roboto" panose="02000000000000000000" pitchFamily="2" charset="0"/>
                <a:ea typeface="Calibri" panose="020F0502020204030204" pitchFamily="34" charset="0"/>
                <a:cs typeface="Times New Roman" panose="02020603050405020304" pitchFamily="18" charset="0"/>
              </a:rPr>
              <a:t>Just like we explored challenging our assumptions by asking ourselves questions about the change, here are a few other questions you can ask yourself during change (read slide). You can also consider where you’re at in the Bridge’s model we discussed earlier: where is your current emotional state with regard to the change?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Roboto" panose="02000000000000000000" pitchFamily="2" charset="0"/>
                <a:ea typeface="Calibri" panose="020F0502020204030204" pitchFamily="34" charset="0"/>
                <a:cs typeface="Times New Roman" panose="02020603050405020304" pitchFamily="18" charset="0"/>
              </a:rPr>
              <a:t>Ask yourself, do you have all the information about the change: Why? What? Who? When?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Roboto" panose="02000000000000000000" pitchFamily="2" charset="0"/>
                <a:ea typeface="Calibri" panose="020F0502020204030204" pitchFamily="34" charset="0"/>
                <a:cs typeface="Times New Roman" panose="02020603050405020304" pitchFamily="18" charset="0"/>
              </a:rPr>
              <a:t>Do you have the desire to move forward with it? If not, how might you find it?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Roboto" panose="02000000000000000000" pitchFamily="2" charset="0"/>
                <a:ea typeface="Calibri" panose="020F0502020204030204" pitchFamily="34" charset="0"/>
                <a:cs typeface="Times New Roman" panose="02020603050405020304" pitchFamily="18" charset="0"/>
              </a:rPr>
              <a:t>Do you have the knowledge needed in order to make this change? Where might you find it?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Roboto" panose="02000000000000000000" pitchFamily="2" charset="0"/>
                <a:ea typeface="Calibri" panose="020F0502020204030204" pitchFamily="34" charset="0"/>
                <a:cs typeface="Times New Roman" panose="02020603050405020304" pitchFamily="18" charset="0"/>
              </a:rPr>
              <a:t>Do you have the ability to make it happen?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Roboto" panose="02000000000000000000" pitchFamily="2" charset="0"/>
                <a:ea typeface="Calibri" panose="020F0502020204030204" pitchFamily="34" charset="0"/>
                <a:cs typeface="Times New Roman" panose="02020603050405020304" pitchFamily="18" charset="0"/>
              </a:rPr>
              <a:t>Who can support you in this?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effectLst/>
              <a:latin typeface="Roboto" panose="02000000000000000000" pitchFamily="2"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effectLst/>
                <a:latin typeface="Roboto" panose="02000000000000000000" pitchFamily="2" charset="0"/>
                <a:ea typeface="Calibri" panose="020F0502020204030204" pitchFamily="34" charset="0"/>
                <a:cs typeface="Times New Roman" panose="02020603050405020304" pitchFamily="18" charset="0"/>
              </a:rPr>
              <a:t>Depending on how much time you have, have a conversation around all or just a few of the questions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effectLst/>
              <a:latin typeface="Roboto" panose="02000000000000000000" pitchFamily="2"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effectLst/>
                <a:latin typeface="Roboto" panose="02000000000000000000" pitchFamily="2" charset="0"/>
                <a:ea typeface="Calibri" panose="020F0502020204030204" pitchFamily="34" charset="0"/>
                <a:cs typeface="Times New Roman" panose="02020603050405020304" pitchFamily="18" charset="0"/>
              </a:rPr>
              <a:t>Note: Page 2 of the participant handout includes an activity that they can use for this slide and let them know they can use it at any time to reflect on a change they are experiencing </a:t>
            </a:r>
          </a:p>
        </p:txBody>
      </p:sp>
      <p:sp>
        <p:nvSpPr>
          <p:cNvPr id="4" name="Slide Number Placeholder 3"/>
          <p:cNvSpPr>
            <a:spLocks noGrp="1"/>
          </p:cNvSpPr>
          <p:nvPr>
            <p:ph type="sldNum" sz="quarter" idx="5"/>
          </p:nvPr>
        </p:nvSpPr>
        <p:spPr/>
        <p:txBody>
          <a:bodyPr/>
          <a:lstStyle/>
          <a:p>
            <a:fld id="{CD55FF94-E0B0-5542-BF5E-4E07D270CFE3}" type="slidenum">
              <a:rPr lang="en-US" smtClean="0"/>
              <a:t>12</a:t>
            </a:fld>
            <a:endParaRPr lang="en-US"/>
          </a:p>
        </p:txBody>
      </p:sp>
    </p:spTree>
    <p:extLst>
      <p:ext uri="{BB962C8B-B14F-4D97-AF65-F5344CB8AC3E}">
        <p14:creationId xmlns:p14="http://schemas.microsoft.com/office/powerpoint/2010/main" val="20816157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effectLst/>
                <a:latin typeface="Roboto" panose="02000000000000000000" pitchFamily="2" charset="0"/>
                <a:ea typeface="Calibri" panose="020F0502020204030204" pitchFamily="34" charset="0"/>
                <a:cs typeface="Times New Roman" panose="02020603050405020304" pitchFamily="18" charset="0"/>
              </a:rPr>
              <a:t>Purpose: </a:t>
            </a:r>
            <a:r>
              <a:rPr lang="en-US" sz="1200" b="0">
                <a:effectLst/>
                <a:latin typeface="Roboto" panose="02000000000000000000" pitchFamily="2" charset="0"/>
                <a:ea typeface="Calibri" panose="020F0502020204030204" pitchFamily="34" charset="0"/>
                <a:cs typeface="Times New Roman" panose="02020603050405020304" pitchFamily="18" charset="0"/>
              </a:rPr>
              <a:t>Bring the session to a close by asking a couple reflection questions and reviewing 3 tips for navigating change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Suggested time to spend on slide: 5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Roboto" panose="02000000000000000000" pitchFamily="2"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effectLst/>
                <a:latin typeface="Roboto" panose="02000000000000000000" pitchFamily="2" charset="0"/>
                <a:ea typeface="Calibri" panose="020F0502020204030204" pitchFamily="34" charset="0"/>
                <a:cs typeface="Times New Roman" panose="02020603050405020304" pitchFamily="18" charset="0"/>
              </a:rPr>
              <a:t>Say: </a:t>
            </a:r>
            <a:r>
              <a:rPr lang="en-US" sz="1200" b="0">
                <a:effectLst/>
                <a:latin typeface="Roboto" panose="02000000000000000000" pitchFamily="2" charset="0"/>
                <a:ea typeface="Calibri" panose="020F0502020204030204" pitchFamily="34" charset="0"/>
                <a:cs typeface="Times New Roman" panose="02020603050405020304" pitchFamily="18" charset="0"/>
              </a:rPr>
              <a:t>We know that change is a part of growth both personally and professionally. Like some of the examples that were shared today, sometimes we opt into change for ourselves and other times change happens in work, our community and other places less in our control. We each play a role in a change. No matter the type of change, two things remain in our control: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effectLst/>
                <a:latin typeface="Roboto" panose="02000000000000000000" pitchFamily="2" charset="0"/>
                <a:ea typeface="Calibri" panose="020F0502020204030204" pitchFamily="34" charset="0"/>
                <a:cs typeface="Times New Roman" panose="02020603050405020304" pitchFamily="18" charset="0"/>
              </a:rPr>
              <a:t>	1. Our ability to decide for ourselves how we want to approach the change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effectLst/>
                <a:latin typeface="Roboto" panose="02000000000000000000" pitchFamily="2" charset="0"/>
                <a:ea typeface="Calibri" panose="020F0502020204030204" pitchFamily="34" charset="0"/>
                <a:cs typeface="Times New Roman" panose="02020603050405020304" pitchFamily="18" charset="0"/>
              </a:rPr>
              <a:t>	2. Our ability to support ourselves and others in the change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effectLst/>
              <a:latin typeface="Roboto" panose="02000000000000000000" pitchFamily="2"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effectLst/>
                <a:latin typeface="Roboto" panose="02000000000000000000" pitchFamily="2" charset="0"/>
                <a:ea typeface="Calibri" panose="020F0502020204030204" pitchFamily="34" charset="0"/>
                <a:cs typeface="Times New Roman" panose="02020603050405020304" pitchFamily="18" charset="0"/>
              </a:rPr>
              <a:t>Change happens to more than just us. Consider how you can support others through change. This might be helping a colleague recognize their emotions to change, checking in with your team about what they need for the change, advocating for the positive side of the change, etc. </a:t>
            </a:r>
            <a:endParaRPr lang="en-US" sz="1200">
              <a:effectLst/>
              <a:latin typeface="Roboto" panose="02000000000000000000" pitchFamily="2"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Roboto" panose="02000000000000000000" pitchFamily="2"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effectLst/>
                <a:latin typeface="Roboto" panose="02000000000000000000" pitchFamily="2" charset="0"/>
                <a:ea typeface="Calibri" panose="020F0502020204030204" pitchFamily="34" charset="0"/>
                <a:cs typeface="Times New Roman" panose="02020603050405020304" pitchFamily="18" charset="0"/>
              </a:rPr>
              <a:t>Ask:</a:t>
            </a:r>
            <a:r>
              <a:rPr lang="en-US" sz="1200" b="0">
                <a:effectLst/>
                <a:latin typeface="Roboto" panose="02000000000000000000" pitchFamily="2" charset="0"/>
                <a:ea typeface="Calibri" panose="020F0502020204030204" pitchFamily="34"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effectLst/>
                <a:latin typeface="Roboto" panose="02000000000000000000" pitchFamily="2" charset="0"/>
                <a:ea typeface="Calibri" panose="020F0502020204030204" pitchFamily="34" charset="0"/>
                <a:cs typeface="Times New Roman" panose="02020603050405020304" pitchFamily="18" charset="0"/>
              </a:rPr>
              <a:t>Reflecting on our conversation today, what are some things you can do to approach change differently? How can you support yourself and each other through change?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effectLst/>
              <a:latin typeface="Roboto" panose="02000000000000000000" pitchFamily="2"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effectLst/>
              <a:latin typeface="Roboto" panose="02000000000000000000" pitchFamily="2"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effectLst/>
                <a:latin typeface="Roboto" panose="02000000000000000000" pitchFamily="2" charset="0"/>
                <a:cs typeface="Times New Roman" panose="02020603050405020304" pitchFamily="18" charset="0"/>
              </a:rPr>
              <a:t>FYI to Facilitator - Examples that might come up: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Roboto" panose="02000000000000000000" pitchFamily="2" charset="0"/>
                <a:cs typeface="Times New Roman" panose="02020603050405020304" pitchFamily="18" charset="0"/>
              </a:rPr>
              <a:t>Ask questions that will help clarify information we need about the change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Roboto" panose="02000000000000000000" pitchFamily="2" charset="0"/>
                <a:cs typeface="Times New Roman" panose="02020603050405020304" pitchFamily="18" charset="0"/>
              </a:rPr>
              <a:t>Be transparent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Roboto" panose="02000000000000000000" pitchFamily="2" charset="0"/>
                <a:cs typeface="Times New Roman" panose="02020603050405020304" pitchFamily="18" charset="0"/>
              </a:rPr>
              <a:t>Be willing and open to learning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Roboto" panose="02000000000000000000" pitchFamily="2" charset="0"/>
                <a:cs typeface="Times New Roman" panose="02020603050405020304" pitchFamily="18" charset="0"/>
              </a:rPr>
              <a:t>Check our assumptions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Roboto" panose="02000000000000000000" pitchFamily="2" charset="0"/>
                <a:cs typeface="Times New Roman" panose="02020603050405020304" pitchFamily="18" charset="0"/>
              </a:rPr>
              <a:t>Support one another by acknowledging emotions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Roboto" panose="02000000000000000000" pitchFamily="2" charset="0"/>
                <a:cs typeface="Times New Roman" panose="02020603050405020304" pitchFamily="18" charset="0"/>
              </a:rPr>
              <a:t>Seek to know how others are experiencing the change and how you can help each other </a:t>
            </a:r>
          </a:p>
        </p:txBody>
      </p:sp>
      <p:sp>
        <p:nvSpPr>
          <p:cNvPr id="4" name="Slide Number Placeholder 3"/>
          <p:cNvSpPr>
            <a:spLocks noGrp="1"/>
          </p:cNvSpPr>
          <p:nvPr>
            <p:ph type="sldNum" sz="quarter" idx="5"/>
          </p:nvPr>
        </p:nvSpPr>
        <p:spPr/>
        <p:txBody>
          <a:bodyPr/>
          <a:lstStyle/>
          <a:p>
            <a:fld id="{CD55FF94-E0B0-5542-BF5E-4E07D270CFE3}" type="slidenum">
              <a:rPr lang="en-US" smtClean="0"/>
              <a:t>13</a:t>
            </a:fld>
            <a:endParaRPr lang="en-US"/>
          </a:p>
        </p:txBody>
      </p:sp>
    </p:spTree>
    <p:extLst>
      <p:ext uri="{BB962C8B-B14F-4D97-AF65-F5344CB8AC3E}">
        <p14:creationId xmlns:p14="http://schemas.microsoft.com/office/powerpoint/2010/main" val="15929071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Purpose: </a:t>
            </a:r>
            <a:r>
              <a:rPr lang="en-US"/>
              <a:t>Provide some direction on where your team can find resources.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Suggested time to spend on slide: 1 minute </a:t>
            </a:r>
          </a:p>
          <a:p>
            <a:endParaRPr lang="en-US"/>
          </a:p>
          <a:p>
            <a:r>
              <a:rPr lang="en-US" b="1"/>
              <a:t>Say: </a:t>
            </a:r>
          </a:p>
          <a:p>
            <a:pPr marL="628650" lvl="1" indent="-171450">
              <a:buFont typeface="Arial" panose="020B0604020202020204" pitchFamily="34" charset="0"/>
              <a:buChar char="•"/>
            </a:pPr>
            <a:r>
              <a:rPr lang="en-US"/>
              <a:t>You can find more resources related to change on the Organizational Development and Learning Website. They have an entire page dedicated to change management. This include one-point lessons, self-paced short courses, and assessment tools. </a:t>
            </a:r>
          </a:p>
          <a:p>
            <a:pPr marL="628650" lvl="1" indent="-171450">
              <a:buFont typeface="Arial" panose="020B0604020202020204" pitchFamily="34" charset="0"/>
              <a:buChar char="•"/>
            </a:pPr>
            <a:r>
              <a:rPr lang="en-US"/>
              <a:t>You can also find a list of suggested resources on page 3 of your participant handout from this session. </a:t>
            </a:r>
          </a:p>
          <a:p>
            <a:pPr marL="628650" lvl="1" indent="-171450">
              <a:buFont typeface="Arial" panose="020B0604020202020204" pitchFamily="34" charset="0"/>
              <a:buChar char="•"/>
            </a:pPr>
            <a:r>
              <a:rPr lang="en-US"/>
              <a:t>I also encourage you all to use the Self-Assessment tool on page 2 to help you reflect on a change and identify your needs. </a:t>
            </a:r>
          </a:p>
          <a:p>
            <a:endParaRPr lang="en-US"/>
          </a:p>
          <a:p>
            <a:r>
              <a:rPr lang="en-US" b="1"/>
              <a:t>Do: </a:t>
            </a:r>
          </a:p>
          <a:p>
            <a:r>
              <a:rPr lang="en-US"/>
              <a:t>Share the link to the OD&amp;L Change Management page. If virtual, post link to chat. If in person, send the link via email. </a:t>
            </a:r>
          </a:p>
          <a:p>
            <a:r>
              <a:rPr lang="en-US"/>
              <a:t>https://odandl.org/change-support-resources/ </a:t>
            </a:r>
          </a:p>
        </p:txBody>
      </p:sp>
      <p:sp>
        <p:nvSpPr>
          <p:cNvPr id="4" name="Slide Number Placeholder 3"/>
          <p:cNvSpPr>
            <a:spLocks noGrp="1"/>
          </p:cNvSpPr>
          <p:nvPr>
            <p:ph type="sldNum" sz="quarter" idx="5"/>
          </p:nvPr>
        </p:nvSpPr>
        <p:spPr/>
        <p:txBody>
          <a:bodyPr/>
          <a:lstStyle/>
          <a:p>
            <a:fld id="{CD55FF94-E0B0-5542-BF5E-4E07D270CFE3}" type="slidenum">
              <a:rPr lang="en-US" smtClean="0"/>
              <a:t>14</a:t>
            </a:fld>
            <a:endParaRPr lang="en-US"/>
          </a:p>
        </p:txBody>
      </p:sp>
    </p:spTree>
    <p:extLst>
      <p:ext uri="{BB962C8B-B14F-4D97-AF65-F5344CB8AC3E}">
        <p14:creationId xmlns:p14="http://schemas.microsoft.com/office/powerpoint/2010/main" val="9895381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Display slide to denote end of session. </a:t>
            </a:r>
          </a:p>
        </p:txBody>
      </p:sp>
      <p:sp>
        <p:nvSpPr>
          <p:cNvPr id="4" name="Slide Number Placeholder 3"/>
          <p:cNvSpPr>
            <a:spLocks noGrp="1"/>
          </p:cNvSpPr>
          <p:nvPr>
            <p:ph type="sldNum" sz="quarter" idx="5"/>
          </p:nvPr>
        </p:nvSpPr>
        <p:spPr/>
        <p:txBody>
          <a:bodyPr/>
          <a:lstStyle/>
          <a:p>
            <a:fld id="{CD55FF94-E0B0-5542-BF5E-4E07D270CFE3}" type="slidenum">
              <a:rPr lang="en-US" smtClean="0"/>
              <a:t>15</a:t>
            </a:fld>
            <a:endParaRPr lang="en-US"/>
          </a:p>
        </p:txBody>
      </p:sp>
    </p:spTree>
    <p:extLst>
      <p:ext uri="{BB962C8B-B14F-4D97-AF65-F5344CB8AC3E}">
        <p14:creationId xmlns:p14="http://schemas.microsoft.com/office/powerpoint/2010/main" val="9692635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Purpose: </a:t>
            </a:r>
            <a:r>
              <a:rPr lang="en-US"/>
              <a:t>Explain the purpose of the session, connecting to Fairview Commitments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Suggested time to spend on slide: 2 minutes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Say:</a:t>
            </a:r>
            <a:r>
              <a:rPr lang="en-US"/>
              <a:t> </a:t>
            </a:r>
            <a:r>
              <a:rPr lang="en-US" sz="900">
                <a:effectLst/>
                <a:latin typeface="Roboto" panose="02000000000000000000" pitchFamily="2" charset="0"/>
                <a:ea typeface="Calibri" panose="020F0502020204030204" pitchFamily="34" charset="0"/>
                <a:cs typeface="Times New Roman" panose="02020603050405020304" pitchFamily="18" charset="0"/>
              </a:rPr>
              <a:t>The overall purpose of this session is to support the ability of our team to navigate change. This ties into our Fairview commitments which </a:t>
            </a:r>
            <a:r>
              <a:rPr lang="en-US" sz="1200" b="0" i="0">
                <a:solidFill>
                  <a:srgbClr val="000000"/>
                </a:solidFill>
                <a:effectLst/>
                <a:latin typeface="Arial" panose="020B0604020202020204" pitchFamily="34" charset="0"/>
              </a:rPr>
              <a:t>are the actions and expected behaviors to achieve a culture of exceptional care and continuous improvement. Change is connected to the commitments of Commit to Development and Pursue Mastery which are about challenging yourself and supporting other to learn and drive improvements. Ultimately, this connects back to the patient experience who is the ultimate receiver of our change efforts. </a:t>
            </a:r>
          </a:p>
          <a:p>
            <a:endParaRPr lang="en-US"/>
          </a:p>
          <a:p>
            <a:endParaRPr lang="en-US"/>
          </a:p>
        </p:txBody>
      </p:sp>
      <p:sp>
        <p:nvSpPr>
          <p:cNvPr id="4" name="Slide Number Placeholder 3"/>
          <p:cNvSpPr>
            <a:spLocks noGrp="1"/>
          </p:cNvSpPr>
          <p:nvPr>
            <p:ph type="sldNum" sz="quarter" idx="5"/>
          </p:nvPr>
        </p:nvSpPr>
        <p:spPr/>
        <p:txBody>
          <a:bodyPr/>
          <a:lstStyle/>
          <a:p>
            <a:fld id="{CD55FF94-E0B0-5542-BF5E-4E07D270CFE3}" type="slidenum">
              <a:rPr lang="en-US" smtClean="0"/>
              <a:t>2</a:t>
            </a:fld>
            <a:endParaRPr lang="en-US"/>
          </a:p>
        </p:txBody>
      </p:sp>
    </p:spTree>
    <p:extLst>
      <p:ext uri="{BB962C8B-B14F-4D97-AF65-F5344CB8AC3E}">
        <p14:creationId xmlns:p14="http://schemas.microsoft.com/office/powerpoint/2010/main" val="33096414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Purpose: </a:t>
            </a:r>
            <a:r>
              <a:rPr lang="en-US"/>
              <a:t>Explain the goals of the session</a:t>
            </a:r>
          </a:p>
          <a:p>
            <a:pPr marL="628650" lvl="1" indent="-171450">
              <a:buFont typeface="Arial" panose="020B0604020202020204" pitchFamily="34" charset="0"/>
              <a:buChar char="•"/>
              <a:defRPr/>
            </a:pPr>
            <a:r>
              <a:rPr lang="en-US"/>
              <a:t>Suggested time to spend on slide: 2 minutes</a:t>
            </a:r>
            <a:r>
              <a:rPr lang="en-US" dirty="0"/>
              <a:t> </a:t>
            </a:r>
            <a:endParaRPr lang="en-US" dirty="0">
              <a:cs typeface="Calibri"/>
            </a:endParaRPr>
          </a:p>
          <a:p>
            <a:endParaRPr lang="en-US"/>
          </a:p>
          <a:p>
            <a:r>
              <a:rPr lang="en-US" b="1"/>
              <a:t>Say: </a:t>
            </a:r>
            <a:r>
              <a:rPr lang="en-US" b="0"/>
              <a:t>Today we are going to talk about navigating change as a team by first considering a change we have experienced in our personal </a:t>
            </a:r>
            <a:r>
              <a:rPr lang="en-US" dirty="0"/>
              <a:t>lives and </a:t>
            </a:r>
            <a:r>
              <a:rPr lang="en-US" b="0"/>
              <a:t>then reflecting on how we tend to react to change. We will also talk about the range of emotions that people commonly experience as they move through change and assumptions we might make. Nearing the end of our time today, we will talk through several curious questions that are designed to help us navigate change at work and identify the support you and others might need.</a:t>
            </a:r>
            <a:r>
              <a:rPr lang="en-US" dirty="0"/>
              <a:t> </a:t>
            </a:r>
            <a:endParaRPr lang="en-US" b="0" dirty="0">
              <a:cs typeface="Calibri"/>
            </a:endParaRPr>
          </a:p>
        </p:txBody>
      </p:sp>
      <p:sp>
        <p:nvSpPr>
          <p:cNvPr id="4" name="Slide Number Placeholder 3"/>
          <p:cNvSpPr>
            <a:spLocks noGrp="1"/>
          </p:cNvSpPr>
          <p:nvPr>
            <p:ph type="sldNum" sz="quarter" idx="5"/>
          </p:nvPr>
        </p:nvSpPr>
        <p:spPr/>
        <p:txBody>
          <a:bodyPr/>
          <a:lstStyle/>
          <a:p>
            <a:fld id="{CD55FF94-E0B0-5542-BF5E-4E07D270CFE3}" type="slidenum">
              <a:rPr lang="en-US" smtClean="0"/>
              <a:t>3</a:t>
            </a:fld>
            <a:endParaRPr lang="en-US"/>
          </a:p>
        </p:txBody>
      </p:sp>
    </p:spTree>
    <p:extLst>
      <p:ext uri="{BB962C8B-B14F-4D97-AF65-F5344CB8AC3E}">
        <p14:creationId xmlns:p14="http://schemas.microsoft.com/office/powerpoint/2010/main" val="22426717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200" b="1" dirty="0">
                <a:effectLst/>
                <a:latin typeface="Roboto"/>
                <a:ea typeface="Calibri" panose="020F0502020204030204" pitchFamily="34" charset="0"/>
                <a:cs typeface="Roboto"/>
              </a:rPr>
              <a:t>Purpose: </a:t>
            </a:r>
            <a:r>
              <a:rPr lang="en-US" sz="1200" dirty="0">
                <a:effectLst/>
                <a:latin typeface="Roboto"/>
                <a:ea typeface="Calibri" panose="020F0502020204030204" pitchFamily="34" charset="0"/>
                <a:cs typeface="Roboto"/>
              </a:rPr>
              <a:t>Have participants think of a change from their personal life, providing some examples for them to help them think of an example</a:t>
            </a:r>
            <a:r>
              <a:rPr lang="en-US" dirty="0">
                <a:latin typeface="Roboto"/>
                <a:ea typeface="Calibri" panose="020F0502020204030204" pitchFamily="34" charset="0"/>
                <a:cs typeface="Roboto"/>
              </a:rPr>
              <a:t> </a:t>
            </a:r>
            <a:endParaRPr lang="en-US" sz="1200">
              <a:effectLst/>
              <a:latin typeface="Roboto" panose="02000000000000000000" pitchFamily="2" charset="0"/>
              <a:ea typeface="Calibri" panose="020F0502020204030204" pitchFamily="34" charset="0"/>
              <a:cs typeface="Times New Roman" panose="02020603050405020304" pitchFamily="18" charset="0"/>
            </a:endParaRPr>
          </a:p>
          <a:p>
            <a:pPr marL="628650" lvl="1" indent="-171450">
              <a:buFont typeface="Arial" panose="020B0604020202020204" pitchFamily="34" charset="0"/>
              <a:buChar char="•"/>
              <a:defRPr/>
            </a:pPr>
            <a:r>
              <a:rPr lang="en-US"/>
              <a:t>Suggested time to spend on slide: 7 minutes</a:t>
            </a:r>
            <a:r>
              <a:rPr lang="en-US" dirty="0"/>
              <a:t> </a:t>
            </a:r>
            <a:endParaRPr lang="en-US"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Roboto" panose="02000000000000000000" pitchFamily="2" charset="0"/>
              <a:ea typeface="Calibri" panose="020F0502020204030204" pitchFamily="34" charset="0"/>
              <a:cs typeface="Times New Roman" panose="02020603050405020304" pitchFamily="18" charset="0"/>
            </a:endParaRPr>
          </a:p>
          <a:p>
            <a:pPr>
              <a:defRPr/>
            </a:pPr>
            <a:r>
              <a:rPr lang="en-US" sz="1200" b="1" dirty="0">
                <a:effectLst/>
                <a:latin typeface="Roboto"/>
                <a:ea typeface="Calibri" panose="020F0502020204030204" pitchFamily="34" charset="0"/>
                <a:cs typeface="Roboto"/>
              </a:rPr>
              <a:t>Say: </a:t>
            </a:r>
            <a:r>
              <a:rPr lang="en-US" sz="1200"/>
              <a:t>We have all experienced small, incremental changes and big, complex ones too. Think of a change you have gone through in your personal life. It might be something such as moving, the birth of a child, adopting a new pet, or even starting a new job. No matter the change, we will experience emotions and have to practice new ways of thinking as we move from a current state into a changed future state.</a:t>
            </a:r>
            <a:r>
              <a:rPr lang="en-US" dirty="0"/>
              <a:t> </a:t>
            </a:r>
            <a:endParaRPr lang="en-US" sz="1200"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effectLst/>
              <a:latin typeface="Roboto" panose="02000000000000000000" pitchFamily="2"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effectLst/>
                <a:latin typeface="Roboto"/>
                <a:ea typeface="Calibri" panose="020F0502020204030204" pitchFamily="34" charset="0"/>
                <a:cs typeface="Roboto"/>
              </a:rPr>
              <a:t>Ask: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Roboto"/>
                <a:ea typeface="Calibri" panose="020F0502020204030204" pitchFamily="34" charset="0"/>
                <a:cs typeface="Roboto"/>
              </a:rPr>
              <a:t>Let’s think about a particular change journey you recently went through. Take a moment to think about or write notes about the following aspects of that change:</a:t>
            </a:r>
          </a:p>
          <a:p>
            <a:pPr marL="628650" lvl="1" indent="-171450">
              <a:buFont typeface="Arial" panose="020B0604020202020204" pitchFamily="34" charset="0"/>
              <a:buChar char="•"/>
              <a:defRPr/>
            </a:pPr>
            <a:r>
              <a:rPr lang="en-US" sz="1200" dirty="0">
                <a:solidFill>
                  <a:schemeClr val="tx1"/>
                </a:solidFill>
                <a:latin typeface="Arial"/>
                <a:ea typeface="Roboto"/>
                <a:cs typeface="Arial"/>
              </a:rPr>
              <a:t>What changed?</a:t>
            </a:r>
            <a:r>
              <a:rPr lang="en-US" dirty="0">
                <a:latin typeface="Arial"/>
                <a:ea typeface="Roboto"/>
                <a:cs typeface="Arial"/>
              </a:rPr>
              <a:t> </a:t>
            </a:r>
            <a:endParaRPr lang="en-US" sz="1200" dirty="0">
              <a:solidFill>
                <a:schemeClr val="tx1"/>
              </a:solidFill>
              <a:latin typeface="Arial" panose="020B0604020202020204" pitchFamily="34" charset="0"/>
              <a:ea typeface="Roboto" panose="02000000000000000000" pitchFamily="2" charset="0"/>
              <a:cs typeface="Arial" panose="020B0604020202020204" pitchFamily="34" charset="0"/>
            </a:endParaRPr>
          </a:p>
          <a:p>
            <a:pPr marL="628650" lvl="1" indent="-171450">
              <a:buFont typeface="Arial" panose="020B0604020202020204" pitchFamily="34" charset="0"/>
              <a:buChar char="•"/>
              <a:defRPr/>
            </a:pPr>
            <a:r>
              <a:rPr lang="en-US" sz="1200" dirty="0">
                <a:solidFill>
                  <a:schemeClr val="tx1"/>
                </a:solidFill>
                <a:latin typeface="Arial"/>
                <a:ea typeface="Roboto"/>
                <a:cs typeface="Arial"/>
              </a:rPr>
              <a:t>What was your role?</a:t>
            </a:r>
            <a:r>
              <a:rPr lang="en-US" dirty="0">
                <a:latin typeface="Arial"/>
                <a:ea typeface="Roboto"/>
                <a:cs typeface="Arial"/>
              </a:rPr>
              <a:t> </a:t>
            </a:r>
            <a:endParaRPr lang="en-US" sz="1200" dirty="0">
              <a:solidFill>
                <a:schemeClr val="tx1"/>
              </a:solidFill>
              <a:latin typeface="Arial" panose="020B0604020202020204" pitchFamily="34" charset="0"/>
              <a:ea typeface="Roboto" panose="02000000000000000000" pitchFamily="2" charset="0"/>
              <a:cs typeface="Arial" panose="020B0604020202020204" pitchFamily="34" charset="0"/>
            </a:endParaRPr>
          </a:p>
          <a:p>
            <a:pPr marL="628650" lvl="1" indent="-171450">
              <a:buFont typeface="Arial" panose="020B0604020202020204" pitchFamily="34" charset="0"/>
              <a:buChar char="•"/>
              <a:defRPr/>
            </a:pPr>
            <a:r>
              <a:rPr lang="en-US" sz="1200" dirty="0">
                <a:solidFill>
                  <a:schemeClr val="tx1"/>
                </a:solidFill>
                <a:latin typeface="Arial"/>
                <a:ea typeface="Roboto"/>
                <a:cs typeface="Arial"/>
              </a:rPr>
              <a:t>Who else was involved or impacted?</a:t>
            </a:r>
            <a:r>
              <a:rPr lang="en-US" dirty="0">
                <a:latin typeface="Arial"/>
                <a:ea typeface="Roboto"/>
                <a:cs typeface="Arial"/>
              </a:rPr>
              <a:t> </a:t>
            </a:r>
            <a:endParaRPr lang="en-US" sz="1200" dirty="0">
              <a:solidFill>
                <a:schemeClr val="tx1"/>
              </a:solidFill>
              <a:latin typeface="Arial" panose="020B0604020202020204" pitchFamily="34" charset="0"/>
              <a:ea typeface="Roboto" panose="02000000000000000000" pitchFamily="2" charset="0"/>
              <a:cs typeface="Arial" panose="020B0604020202020204" pitchFamily="34" charset="0"/>
            </a:endParaRPr>
          </a:p>
          <a:p>
            <a:pPr marL="628650" lvl="1" indent="-171450">
              <a:buFont typeface="Arial" panose="020B0604020202020204" pitchFamily="34" charset="0"/>
              <a:buChar char="•"/>
              <a:defRPr/>
            </a:pPr>
            <a:r>
              <a:rPr lang="en-US" sz="1200" dirty="0">
                <a:effectLst/>
                <a:latin typeface="Roboto"/>
                <a:ea typeface="Calibri" panose="020F0502020204030204" pitchFamily="34" charset="0"/>
                <a:cs typeface="Roboto"/>
              </a:rPr>
              <a:t>What did you need to do to get to a new beginning (future state)?</a:t>
            </a:r>
            <a:r>
              <a:rPr lang="en-US" dirty="0">
                <a:latin typeface="Roboto"/>
                <a:ea typeface="Calibri" panose="020F0502020204030204" pitchFamily="34" charset="0"/>
                <a:cs typeface="Roboto"/>
              </a:rPr>
              <a:t> </a:t>
            </a:r>
            <a:endParaRPr lang="en-US" sz="1200" dirty="0">
              <a:effectLst/>
              <a:latin typeface="Roboto" panose="02000000000000000000" pitchFamily="2" charset="0"/>
              <a:ea typeface="Calibri" panose="020F0502020204030204" pitchFamily="34" charset="0"/>
              <a:cs typeface="Roboto"/>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Roboto" panose="02000000000000000000" pitchFamily="2" charset="0"/>
              <a:ea typeface="Calibri" panose="020F0502020204030204" pitchFamily="34" charset="0"/>
              <a:cs typeface="Times New Roman" panose="02020603050405020304" pitchFamily="18" charset="0"/>
            </a:endParaRPr>
          </a:p>
          <a:p>
            <a:pPr>
              <a:defRPr/>
            </a:pPr>
            <a:r>
              <a:rPr lang="en-US" sz="1200">
                <a:effectLst/>
                <a:latin typeface="Roboto"/>
                <a:ea typeface="Calibri" panose="020F0502020204030204" pitchFamily="34" charset="0"/>
                <a:cs typeface="Roboto"/>
              </a:rPr>
              <a:t>You can refer to question 1 in the participant handout if you would like </a:t>
            </a:r>
            <a:r>
              <a:rPr lang="en-US">
                <a:latin typeface="Roboto"/>
                <a:ea typeface="Calibri" panose="020F0502020204030204" pitchFamily="34" charset="0"/>
                <a:cs typeface="Roboto"/>
              </a:rPr>
              <a:t>space </a:t>
            </a:r>
            <a:r>
              <a:rPr lang="en-US" sz="1200">
                <a:effectLst/>
                <a:latin typeface="Roboto"/>
                <a:ea typeface="Calibri" panose="020F0502020204030204" pitchFamily="34" charset="0"/>
                <a:cs typeface="Roboto"/>
              </a:rPr>
              <a:t>to write out your answers.</a:t>
            </a:r>
            <a:r>
              <a:rPr lang="en-US">
                <a:latin typeface="Roboto"/>
                <a:ea typeface="Calibri" panose="020F0502020204030204" pitchFamily="34" charset="0"/>
                <a:cs typeface="Roboto"/>
              </a:rPr>
              <a:t> </a:t>
            </a:r>
            <a:endParaRPr lang="en-US">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Roboto" panose="02000000000000000000" pitchFamily="2" charset="0"/>
              <a:ea typeface="Calibri" panose="020F0502020204030204" pitchFamily="34" charset="0"/>
              <a:cs typeface="Times New Roman" panose="02020603050405020304" pitchFamily="18" charset="0"/>
            </a:endParaRPr>
          </a:p>
          <a:p>
            <a:pPr>
              <a:defRPr/>
            </a:pPr>
            <a:r>
              <a:rPr lang="en-US" sz="1200" b="1" dirty="0">
                <a:effectLst/>
                <a:latin typeface="Roboto"/>
                <a:ea typeface="Calibri" panose="020F0502020204030204" pitchFamily="34" charset="0"/>
                <a:cs typeface="Roboto"/>
              </a:rPr>
              <a:t>Do:</a:t>
            </a:r>
            <a:r>
              <a:rPr lang="en-US" b="1" dirty="0">
                <a:latin typeface="Roboto"/>
                <a:ea typeface="Calibri" panose="020F0502020204030204" pitchFamily="34" charset="0"/>
                <a:cs typeface="Roboto"/>
              </a:rPr>
              <a:t> </a:t>
            </a:r>
            <a:endParaRPr lang="en-US" sz="1200" b="1" dirty="0">
              <a:effectLst/>
              <a:latin typeface="Roboto" panose="02000000000000000000" pitchFamily="2" charset="0"/>
              <a:ea typeface="Calibri" panose="020F0502020204030204" pitchFamily="34" charset="0"/>
              <a:cs typeface="Robot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Roboto"/>
                <a:ea typeface="Calibri" panose="020F0502020204030204" pitchFamily="34" charset="0"/>
                <a:cs typeface="Roboto"/>
              </a:rPr>
              <a:t>Pause for thinking time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Roboto" panose="02000000000000000000" pitchFamily="2" charset="0"/>
              <a:ea typeface="Calibri" panose="020F0502020204030204" pitchFamily="34" charset="0"/>
              <a:cs typeface="Times New Roman" panose="02020603050405020304" pitchFamily="18" charset="0"/>
            </a:endParaRPr>
          </a:p>
          <a:p>
            <a:pPr>
              <a:defRPr/>
            </a:pPr>
            <a:r>
              <a:rPr lang="en-US" sz="1200" dirty="0">
                <a:effectLst/>
                <a:latin typeface="Roboto"/>
                <a:ea typeface="Calibri" panose="020F0502020204030204" pitchFamily="34" charset="0"/>
                <a:cs typeface="Roboto"/>
              </a:rPr>
              <a:t>Ask a few people to share about a recent change experience by either sharing in chat or verbally</a:t>
            </a:r>
            <a:r>
              <a:rPr lang="en-US" dirty="0">
                <a:latin typeface="Roboto"/>
                <a:ea typeface="Calibri" panose="020F0502020204030204" pitchFamily="34" charset="0"/>
                <a:cs typeface="Roboto"/>
              </a:rPr>
              <a:t> </a:t>
            </a:r>
            <a:endParaRPr lang="en-US" sz="1200" dirty="0">
              <a:effectLst/>
              <a:latin typeface="Roboto" panose="02000000000000000000" pitchFamily="2" charset="0"/>
              <a:ea typeface="Calibri" panose="020F0502020204030204" pitchFamily="34" charset="0"/>
              <a:cs typeface="Roboto"/>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Roboto" panose="02000000000000000000" pitchFamily="2"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55FF94-E0B0-5542-BF5E-4E07D270CF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755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Purpose:</a:t>
            </a:r>
            <a:r>
              <a:rPr lang="en-US"/>
              <a:t> Provide a definition of change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Suggested time to spend on slide: 2 minutes </a:t>
            </a:r>
          </a:p>
          <a:p>
            <a:endParaRPr lang="en-US"/>
          </a:p>
          <a:p>
            <a:r>
              <a:rPr lang="en-US" b="1"/>
              <a:t>Say:</a:t>
            </a:r>
            <a:r>
              <a:rPr lang="en-US"/>
              <a:t>  What we refer to as “change” is the process of moving from a current state to a future state. What happens in between is the transition, which unlike the current and future state, is often undefined and ambiguous.</a:t>
            </a:r>
          </a:p>
          <a:p>
            <a:endParaRPr lang="en-US"/>
          </a:p>
          <a:p>
            <a:r>
              <a:rPr lang="en-US"/>
              <a:t>We know that change happens all the time in our lives. Nothing evolves without it. Humans would not have survived if not for moving through changes. At our essential nature, humans have great capacity for change- even if we find ourselves resisting them at times. </a:t>
            </a:r>
          </a:p>
          <a:p>
            <a:endParaRPr lang="en-US"/>
          </a:p>
          <a:p>
            <a:endParaRPr lang="en-US"/>
          </a:p>
        </p:txBody>
      </p:sp>
      <p:sp>
        <p:nvSpPr>
          <p:cNvPr id="4" name="Slide Number Placeholder 3"/>
          <p:cNvSpPr>
            <a:spLocks noGrp="1"/>
          </p:cNvSpPr>
          <p:nvPr>
            <p:ph type="sldNum" sz="quarter" idx="5"/>
          </p:nvPr>
        </p:nvSpPr>
        <p:spPr/>
        <p:txBody>
          <a:bodyPr/>
          <a:lstStyle/>
          <a:p>
            <a:fld id="{CD55FF94-E0B0-5542-BF5E-4E07D270CFE3}" type="slidenum">
              <a:rPr lang="en-US" smtClean="0"/>
              <a:t>5</a:t>
            </a:fld>
            <a:endParaRPr lang="en-US"/>
          </a:p>
        </p:txBody>
      </p:sp>
    </p:spTree>
    <p:extLst>
      <p:ext uri="{BB962C8B-B14F-4D97-AF65-F5344CB8AC3E}">
        <p14:creationId xmlns:p14="http://schemas.microsoft.com/office/powerpoint/2010/main" val="17820431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effectLst/>
                <a:latin typeface="Roboto"/>
                <a:ea typeface="Calibri"/>
                <a:cs typeface="Roboto"/>
              </a:rPr>
              <a:t>Purpose: </a:t>
            </a:r>
            <a:r>
              <a:rPr lang="en-US" sz="1200">
                <a:effectLst/>
                <a:latin typeface="Roboto"/>
                <a:ea typeface="Calibri"/>
                <a:cs typeface="Roboto"/>
              </a:rPr>
              <a:t>Introduce the Bridge’s Model to help contextualize their emotional connection/response to their personal example of a change</a:t>
            </a:r>
          </a:p>
          <a:p>
            <a:pPr marL="628650" lvl="1" indent="-171450">
              <a:buFont typeface="Arial" panose="020B0604020202020204" pitchFamily="34" charset="0"/>
              <a:buChar char="•"/>
              <a:defRPr/>
            </a:pPr>
            <a:r>
              <a:rPr lang="en-US"/>
              <a:t>Suggested time to spend on slide: 4 minutes</a:t>
            </a:r>
            <a:r>
              <a:rPr lang="en-US" dirty="0"/>
              <a:t> </a:t>
            </a:r>
            <a:endParaRPr lang="en-US"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Roboto" panose="02000000000000000000" pitchFamily="2" charset="0"/>
              <a:ea typeface="Calibri" panose="020F0502020204030204" pitchFamily="34" charset="0"/>
              <a:cs typeface="Times New Roman" panose="02020603050405020304" pitchFamily="18" charset="0"/>
            </a:endParaRPr>
          </a:p>
          <a:p>
            <a:pPr>
              <a:defRPr/>
            </a:pPr>
            <a:r>
              <a:rPr lang="en-US" sz="1200" b="1">
                <a:effectLst/>
                <a:latin typeface="Roboto"/>
                <a:ea typeface="Calibri"/>
                <a:cs typeface="Roboto"/>
              </a:rPr>
              <a:t>Say: </a:t>
            </a:r>
            <a:r>
              <a:rPr lang="en-US">
                <a:latin typeface="Roboto"/>
                <a:ea typeface="Calibri"/>
                <a:cs typeface="Roboto"/>
              </a:rPr>
              <a:t>Here is William Bridges' transition model. Is anyone familiar with this? William Bridges is an expert in change and transitions. </a:t>
            </a:r>
            <a:endParaRPr lang="en-US">
              <a:latin typeface="Roboto"/>
              <a:ea typeface="Calibri" panose="020F0502020204030204" pitchFamily="34" charset="0"/>
              <a:cs typeface="Roboto"/>
            </a:endParaRPr>
          </a:p>
          <a:p>
            <a:pPr>
              <a:defRPr/>
            </a:pPr>
            <a:r>
              <a:rPr lang="en-US">
                <a:latin typeface="Roboto"/>
                <a:ea typeface="Calibri"/>
                <a:cs typeface="Roboto"/>
              </a:rPr>
              <a:t>What he refers to as the ending here is the “current state” where the change is introduced. As </a:t>
            </a:r>
            <a:r>
              <a:rPr lang="en-US" sz="1200" b="0">
                <a:effectLst/>
                <a:latin typeface="Roboto"/>
                <a:ea typeface="Calibri"/>
                <a:cs typeface="Roboto"/>
              </a:rPr>
              <a:t>you can see in this image, emotions </a:t>
            </a:r>
            <a:r>
              <a:rPr lang="en-US">
                <a:latin typeface="Roboto"/>
                <a:ea typeface="Calibri"/>
                <a:cs typeface="Roboto"/>
              </a:rPr>
              <a:t>vary</a:t>
            </a:r>
            <a:r>
              <a:rPr lang="en-US" sz="1200" b="0">
                <a:effectLst/>
                <a:latin typeface="Roboto"/>
                <a:ea typeface="Calibri"/>
                <a:cs typeface="Roboto"/>
              </a:rPr>
              <a:t> through the </a:t>
            </a:r>
            <a:r>
              <a:rPr lang="en-US">
                <a:latin typeface="Roboto"/>
                <a:ea typeface="Calibri"/>
                <a:cs typeface="Roboto"/>
              </a:rPr>
              <a:t>entire transition</a:t>
            </a:r>
            <a:r>
              <a:rPr lang="en-US" sz="1200" b="0">
                <a:effectLst/>
                <a:latin typeface="Roboto"/>
                <a:ea typeface="Calibri"/>
                <a:cs typeface="Roboto"/>
              </a:rPr>
              <a:t> process. </a:t>
            </a:r>
            <a:r>
              <a:rPr lang="en-US">
                <a:latin typeface="Roboto"/>
                <a:ea typeface="Calibri"/>
                <a:cs typeface="Roboto"/>
              </a:rPr>
              <a:t>What</a:t>
            </a:r>
            <a:r>
              <a:rPr lang="en-US" sz="1200" b="0">
                <a:effectLst/>
                <a:latin typeface="Roboto"/>
                <a:ea typeface="Calibri"/>
                <a:cs typeface="Roboto"/>
              </a:rPr>
              <a:t> we are really going through when there is change happening, is a psychological process </a:t>
            </a:r>
            <a:r>
              <a:rPr lang="en-US">
                <a:latin typeface="Roboto"/>
                <a:ea typeface="Calibri"/>
                <a:cs typeface="Roboto"/>
              </a:rPr>
              <a:t>in which we</a:t>
            </a:r>
            <a:r>
              <a:rPr lang="en-US" sz="1200" b="0">
                <a:effectLst/>
                <a:latin typeface="Roboto"/>
                <a:ea typeface="Calibri"/>
                <a:cs typeface="Roboto"/>
              </a:rPr>
              <a:t> grapple with our own emotional </a:t>
            </a:r>
            <a:r>
              <a:rPr lang="en-US">
                <a:latin typeface="Roboto"/>
                <a:ea typeface="Calibri"/>
                <a:cs typeface="Roboto"/>
              </a:rPr>
              <a:t>changes</a:t>
            </a:r>
            <a:r>
              <a:rPr lang="en-US" sz="1200" b="0">
                <a:effectLst/>
                <a:latin typeface="Roboto"/>
                <a:ea typeface="Calibri"/>
                <a:cs typeface="Roboto"/>
              </a:rPr>
              <a:t> as we are learning new things.</a:t>
            </a:r>
          </a:p>
          <a:p>
            <a:pPr>
              <a:defRPr/>
            </a:pPr>
            <a:endParaRPr lang="en-US" sz="1200" b="0">
              <a:effectLst/>
              <a:latin typeface="Roboto"/>
              <a:ea typeface="Calibri" panose="020F0502020204030204" pitchFamily="34" charset="0"/>
              <a:cs typeface="Roboto"/>
            </a:endParaRPr>
          </a:p>
          <a:p>
            <a:pPr>
              <a:defRPr/>
            </a:pPr>
            <a:r>
              <a:rPr lang="en-US" sz="1200" b="0">
                <a:effectLst/>
                <a:latin typeface="Roboto"/>
                <a:ea typeface="Calibri"/>
                <a:cs typeface="Roboto"/>
              </a:rPr>
              <a:t>Let’s see a raise of hands: Who says they tend to </a:t>
            </a:r>
            <a:r>
              <a:rPr lang="en-US">
                <a:latin typeface="Roboto"/>
                <a:ea typeface="Calibri"/>
                <a:cs typeface="Roboto"/>
              </a:rPr>
              <a:t>view </a:t>
            </a:r>
            <a:r>
              <a:rPr lang="en-US" sz="1200" b="0">
                <a:effectLst/>
                <a:latin typeface="Roboto"/>
                <a:ea typeface="Calibri"/>
                <a:cs typeface="Roboto"/>
              </a:rPr>
              <a:t>change as</a:t>
            </a:r>
            <a:r>
              <a:rPr lang="en-US">
                <a:latin typeface="Roboto"/>
                <a:ea typeface="Calibri"/>
                <a:cs typeface="Roboto"/>
              </a:rPr>
              <a:t> </a:t>
            </a:r>
            <a:r>
              <a:rPr lang="en-US" sz="1200" b="0">
                <a:effectLst/>
                <a:latin typeface="Roboto"/>
                <a:ea typeface="Calibri"/>
                <a:cs typeface="Roboto"/>
              </a:rPr>
              <a:t>stressful? Who does not tend to </a:t>
            </a:r>
            <a:r>
              <a:rPr lang="en-US">
                <a:latin typeface="Roboto"/>
                <a:ea typeface="Calibri"/>
                <a:cs typeface="Roboto"/>
              </a:rPr>
              <a:t>view</a:t>
            </a:r>
            <a:r>
              <a:rPr lang="en-US" sz="1200" b="0">
                <a:effectLst/>
                <a:latin typeface="Roboto"/>
                <a:ea typeface="Calibri"/>
                <a:cs typeface="Roboto"/>
              </a:rPr>
              <a:t> change in this way?</a:t>
            </a:r>
          </a:p>
          <a:p>
            <a:pPr>
              <a:defRPr/>
            </a:pPr>
            <a:r>
              <a:rPr lang="en-US" sz="1200" b="0">
                <a:effectLst/>
                <a:latin typeface="Roboto"/>
                <a:ea typeface="Calibri"/>
                <a:cs typeface="Roboto"/>
              </a:rPr>
              <a:t>We all experience change differently, and of course, it depends on the nature of the change itself. </a:t>
            </a:r>
            <a:r>
              <a:rPr lang="en-US">
                <a:latin typeface="Roboto"/>
                <a:ea typeface="Calibri"/>
                <a:cs typeface="Roboto"/>
              </a:rPr>
              <a:t>Stress </a:t>
            </a:r>
            <a:r>
              <a:rPr lang="en-US" sz="1200" b="0">
                <a:effectLst/>
                <a:latin typeface="Roboto"/>
                <a:ea typeface="Calibri"/>
                <a:cs typeface="Roboto"/>
              </a:rPr>
              <a:t>is a natural response to change therefore, so are emotions.</a:t>
            </a:r>
            <a:r>
              <a:rPr lang="en-US">
                <a:latin typeface="Roboto"/>
                <a:ea typeface="Calibri"/>
                <a:cs typeface="Roboto"/>
              </a:rPr>
              <a:t> </a:t>
            </a:r>
            <a:endParaRPr lang="en-US" sz="1200" b="0">
              <a:effectLst/>
              <a:latin typeface="Roboto" panose="02000000000000000000" pitchFamily="2" charset="0"/>
              <a:ea typeface="Calibri" panose="020F0502020204030204" pitchFamily="34" charset="0"/>
              <a:cs typeface="Roboto"/>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effectLst/>
              <a:latin typeface="Roboto" panose="02000000000000000000" pitchFamily="2" charset="0"/>
              <a:ea typeface="Calibri" panose="020F0502020204030204" pitchFamily="34" charset="0"/>
              <a:cs typeface="Times New Roman" panose="02020603050405020304" pitchFamily="18" charset="0"/>
            </a:endParaRPr>
          </a:p>
          <a:p>
            <a:pPr>
              <a:defRPr/>
            </a:pPr>
            <a:r>
              <a:rPr lang="en-US" sz="1200" b="0">
                <a:effectLst/>
                <a:latin typeface="Roboto"/>
                <a:ea typeface="Calibri"/>
                <a:cs typeface="Roboto"/>
              </a:rPr>
              <a:t>Sometimes there is more than one thing changing for us at a time. Some people have a baby, start a new job and even move into a new home all within a short period of time. The complexity of changes and how many things are changing affect our stress levels and we can often fight against this stress through our own transition.</a:t>
            </a:r>
            <a:r>
              <a:rPr lang="en-US">
                <a:latin typeface="Roboto"/>
                <a:ea typeface="Calibri"/>
                <a:cs typeface="Roboto"/>
              </a:rPr>
              <a:t> </a:t>
            </a:r>
          </a:p>
          <a:p>
            <a:pPr>
              <a:defRPr/>
            </a:pPr>
            <a:endParaRPr lang="en-US">
              <a:latin typeface="Roboto" panose="02000000000000000000" pitchFamily="2" charset="0"/>
              <a:ea typeface="Calibri" panose="020F0502020204030204" pitchFamily="34" charset="0"/>
              <a:cs typeface="Times New Roman" panose="02020603050405020304" pitchFamily="18" charset="0"/>
            </a:endParaRPr>
          </a:p>
          <a:p>
            <a:pPr>
              <a:defRPr/>
            </a:pPr>
            <a:r>
              <a:rPr lang="en-US" sz="1200" b="1">
                <a:effectLst/>
                <a:latin typeface="Roboto"/>
                <a:ea typeface="Calibri"/>
                <a:cs typeface="Roboto"/>
              </a:rPr>
              <a:t>Ask:</a:t>
            </a:r>
            <a:r>
              <a:rPr lang="en-US" b="1" dirty="0">
                <a:latin typeface="Roboto"/>
                <a:ea typeface="Calibri"/>
                <a:cs typeface="Roboto"/>
              </a:rPr>
              <a:t> </a:t>
            </a:r>
            <a:endParaRPr lang="en-US" b="1">
              <a:latin typeface="Roboto"/>
              <a:ea typeface="Calibri"/>
              <a:cs typeface="Roboto"/>
            </a:endParaRPr>
          </a:p>
          <a:p>
            <a:pPr>
              <a:defRPr/>
            </a:pPr>
            <a:r>
              <a:rPr lang="en-US" sz="1200" b="0">
                <a:effectLst/>
                <a:latin typeface="Roboto"/>
                <a:ea typeface="Calibri"/>
                <a:cs typeface="Roboto"/>
              </a:rPr>
              <a:t>Think about the example of change you just identified, what were some of the emotions you experienced with this change?</a:t>
            </a:r>
            <a:r>
              <a:rPr lang="en-US" dirty="0">
                <a:latin typeface="Roboto"/>
                <a:ea typeface="Calibri"/>
                <a:cs typeface="Roboto"/>
              </a:rPr>
              <a:t> </a:t>
            </a:r>
            <a:endParaRPr lang="en-US" sz="1200" b="0" dirty="0">
              <a:effectLst/>
              <a:latin typeface="Roboto"/>
              <a:ea typeface="Calibri"/>
              <a:cs typeface="Roboto"/>
            </a:endParaRPr>
          </a:p>
          <a:p>
            <a:pPr marL="0" marR="0" lvl="0" indent="0" algn="l" defTabSz="914400">
              <a:lnSpc>
                <a:spcPct val="100000"/>
              </a:lnSpc>
              <a:spcBef>
                <a:spcPts val="0"/>
              </a:spcBef>
              <a:spcAft>
                <a:spcPts val="0"/>
              </a:spcAft>
              <a:buClrTx/>
              <a:buSzTx/>
              <a:buFontTx/>
              <a:buNone/>
              <a:tabLst/>
              <a:defRPr/>
            </a:pPr>
            <a:endParaRPr lang="en-US" b="1">
              <a:latin typeface="Roboto"/>
              <a:ea typeface="Calibri"/>
              <a:cs typeface="Roboto"/>
            </a:endParaRPr>
          </a:p>
          <a:p>
            <a:r>
              <a:rPr lang="en-US" b="1">
                <a:latin typeface="Roboto"/>
                <a:ea typeface="Calibri"/>
                <a:cs typeface="Roboto"/>
              </a:rPr>
              <a:t>Do:</a:t>
            </a:r>
          </a:p>
          <a:p>
            <a:r>
              <a:rPr lang="en-US" b="0">
                <a:latin typeface="Roboto"/>
                <a:ea typeface="Calibri"/>
                <a:cs typeface="Roboto"/>
              </a:rPr>
              <a:t>Ask people to share some of their emotions either in chat or verbally</a:t>
            </a:r>
            <a:r>
              <a:rPr lang="en-US" dirty="0">
                <a:latin typeface="Roboto"/>
                <a:ea typeface="Calibri"/>
                <a:cs typeface="Roboto"/>
              </a:rPr>
              <a:t> </a:t>
            </a:r>
            <a:endParaRPr lang="en-US" b="0">
              <a:latin typeface="Roboto"/>
              <a:ea typeface="Calibri"/>
              <a:cs typeface="Roboto"/>
            </a:endParaRPr>
          </a:p>
          <a:p>
            <a:pPr>
              <a:defRPr/>
            </a:pPr>
            <a:endParaRPr lang="en-US">
              <a:latin typeface="Calibri" panose="020F0502020204030204"/>
              <a:ea typeface="Calibri"/>
              <a:cs typeface="Calibri" panose="020F0502020204030204"/>
            </a:endParaRPr>
          </a:p>
          <a:p>
            <a:pPr>
              <a:defRPr/>
            </a:pPr>
            <a:endParaRPr lang="en-US" sz="1200">
              <a:effectLst/>
              <a:latin typeface="Roboto" panose="02000000000000000000" pitchFamily="2" charset="0"/>
              <a:ea typeface="Calibri" panose="020F0502020204030204" pitchFamily="34" charset="0"/>
              <a:cs typeface="Roboto"/>
            </a:endParaRPr>
          </a:p>
          <a:p>
            <a:endParaRPr lang="en-US"/>
          </a:p>
          <a:p>
            <a:endParaRPr lang="en-US"/>
          </a:p>
        </p:txBody>
      </p:sp>
      <p:sp>
        <p:nvSpPr>
          <p:cNvPr id="4" name="Slide Number Placeholder 3"/>
          <p:cNvSpPr>
            <a:spLocks noGrp="1"/>
          </p:cNvSpPr>
          <p:nvPr>
            <p:ph type="sldNum" sz="quarter" idx="5"/>
          </p:nvPr>
        </p:nvSpPr>
        <p:spPr/>
        <p:txBody>
          <a:bodyPr/>
          <a:lstStyle/>
          <a:p>
            <a:fld id="{CD55FF94-E0B0-5542-BF5E-4E07D270CFE3}" type="slidenum">
              <a:rPr lang="en-US" smtClean="0"/>
              <a:t>6</a:t>
            </a:fld>
            <a:endParaRPr lang="en-US"/>
          </a:p>
        </p:txBody>
      </p:sp>
    </p:spTree>
    <p:extLst>
      <p:ext uri="{BB962C8B-B14F-4D97-AF65-F5344CB8AC3E}">
        <p14:creationId xmlns:p14="http://schemas.microsoft.com/office/powerpoint/2010/main" val="29399400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effectLst/>
                <a:latin typeface="Roboto" panose="02000000000000000000" pitchFamily="2" charset="0"/>
                <a:ea typeface="Calibri" panose="020F0502020204030204" pitchFamily="34" charset="0"/>
                <a:cs typeface="Times New Roman" panose="02020603050405020304" pitchFamily="18" charset="0"/>
              </a:rPr>
              <a:t>Purpose: </a:t>
            </a:r>
            <a:r>
              <a:rPr lang="en-US" sz="1200">
                <a:effectLst/>
                <a:latin typeface="Roboto" panose="02000000000000000000" pitchFamily="2" charset="0"/>
                <a:ea typeface="Calibri" panose="020F0502020204030204" pitchFamily="34" charset="0"/>
                <a:cs typeface="Times New Roman" panose="02020603050405020304" pitchFamily="18" charset="0"/>
              </a:rPr>
              <a:t>Normalize some aspects of change, including stress, emotions, and self-awareness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Suggested time to spend on slide: 2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Roboto" panose="02000000000000000000" pitchFamily="2"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effectLst/>
                <a:latin typeface="Roboto" panose="02000000000000000000" pitchFamily="2" charset="0"/>
                <a:ea typeface="Calibri" panose="020F0502020204030204" pitchFamily="34" charset="0"/>
                <a:cs typeface="Times New Roman" panose="02020603050405020304" pitchFamily="18" charset="0"/>
              </a:rPr>
              <a:t>Say: </a:t>
            </a:r>
            <a:r>
              <a:rPr lang="en-US" sz="1200" b="0">
                <a:effectLst/>
                <a:latin typeface="Roboto" panose="02000000000000000000" pitchFamily="2" charset="0"/>
                <a:ea typeface="Calibri" panose="020F0502020204030204" pitchFamily="34" charset="0"/>
                <a:cs typeface="Times New Roman" panose="02020603050405020304" pitchFamily="18" charset="0"/>
              </a:rPr>
              <a:t>Stress accompanies change and can lead us into all kinds of places: creative, curious, speculative, or even into fear, mistrust, anxiety. These states often depend on our own past experiences as well as what is happening in other aspects of our life at a given time. Further, past “successes” or “failures” influence how we approach change too.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effectLst/>
              <a:latin typeface="Roboto" panose="02000000000000000000" pitchFamily="2"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effectLst/>
                <a:latin typeface="Roboto" panose="02000000000000000000" pitchFamily="2" charset="0"/>
                <a:ea typeface="Calibri" panose="020F0502020204030204" pitchFamily="34" charset="0"/>
                <a:cs typeface="Times New Roman" panose="02020603050405020304" pitchFamily="18" charset="0"/>
              </a:rPr>
              <a:t>Here’s what is known about change: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Roboto" panose="02000000000000000000" pitchFamily="2" charset="0"/>
                <a:ea typeface="Calibri" panose="020F0502020204030204" pitchFamily="34" charset="0"/>
                <a:cs typeface="Times New Roman" panose="02020603050405020304" pitchFamily="18" charset="0"/>
              </a:rPr>
              <a:t>It’s a process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Roboto" panose="02000000000000000000" pitchFamily="2" charset="0"/>
                <a:ea typeface="Calibri" panose="020F0502020204030204" pitchFamily="34" charset="0"/>
                <a:cs typeface="Times New Roman" panose="02020603050405020304" pitchFamily="18" charset="0"/>
              </a:rPr>
              <a:t>Asking questions, testing the process, giving feedback is natural and expected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Roboto" panose="02000000000000000000" pitchFamily="2" charset="0"/>
                <a:ea typeface="Calibri" panose="020F0502020204030204" pitchFamily="34" charset="0"/>
                <a:cs typeface="Times New Roman" panose="02020603050405020304" pitchFamily="18" charset="0"/>
              </a:rPr>
              <a:t>Change can be experienced as positive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Roboto" panose="02000000000000000000" pitchFamily="2" charset="0"/>
                <a:ea typeface="Calibri" panose="020F0502020204030204" pitchFamily="34" charset="0"/>
                <a:cs typeface="Times New Roman" panose="02020603050405020304" pitchFamily="18" charset="0"/>
              </a:rPr>
              <a:t>Stress and resistance can be expected and are often the result of wanting more information</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Roboto" panose="02000000000000000000" pitchFamily="2" charset="0"/>
                <a:ea typeface="Calibri" panose="020F0502020204030204" pitchFamily="34" charset="0"/>
                <a:cs typeface="Times New Roman" panose="02020603050405020304" pitchFamily="18" charset="0"/>
              </a:rPr>
              <a:t>when under stress, our brains are seeking new patterns of understanding and this takes energy, time and practice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Roboto" panose="02000000000000000000" pitchFamily="2" charset="0"/>
                <a:ea typeface="Calibri" panose="020F0502020204030204" pitchFamily="34" charset="0"/>
                <a:cs typeface="Times New Roman" panose="02020603050405020304" pitchFamily="18" charset="0"/>
              </a:rPr>
              <a:t>Emotions range and are normal but they also can be a barrier</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Roboto" panose="02000000000000000000" pitchFamily="2" charset="0"/>
                <a:ea typeface="Calibri" panose="020F0502020204030204" pitchFamily="34" charset="0"/>
                <a:cs typeface="Times New Roman" panose="02020603050405020304" pitchFamily="18" charset="0"/>
              </a:rPr>
              <a:t>So, becoming more aware of them and reflecting on whether they are hindering or helping  is a way to move forward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Roboto" panose="02000000000000000000" pitchFamily="2"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CD55FF94-E0B0-5542-BF5E-4E07D270CFE3}" type="slidenum">
              <a:rPr lang="en-US" smtClean="0"/>
              <a:t>7</a:t>
            </a:fld>
            <a:endParaRPr lang="en-US"/>
          </a:p>
        </p:txBody>
      </p:sp>
    </p:spTree>
    <p:extLst>
      <p:ext uri="{BB962C8B-B14F-4D97-AF65-F5344CB8AC3E}">
        <p14:creationId xmlns:p14="http://schemas.microsoft.com/office/powerpoint/2010/main" val="23512216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effectLst/>
                <a:latin typeface="Roboto"/>
                <a:ea typeface="Calibri"/>
                <a:cs typeface="Roboto"/>
              </a:rPr>
              <a:t>Purpose: </a:t>
            </a:r>
            <a:r>
              <a:rPr lang="en-US" sz="1200" b="0">
                <a:effectLst/>
                <a:latin typeface="Roboto"/>
                <a:ea typeface="Calibri"/>
                <a:cs typeface="Roboto"/>
              </a:rPr>
              <a:t>Reintroduce</a:t>
            </a:r>
            <a:r>
              <a:rPr lang="en-US" sz="1200" b="1">
                <a:effectLst/>
                <a:latin typeface="Roboto"/>
                <a:ea typeface="Calibri"/>
                <a:cs typeface="Roboto"/>
              </a:rPr>
              <a:t> </a:t>
            </a:r>
            <a:r>
              <a:rPr lang="en-US" sz="1200">
                <a:effectLst/>
                <a:latin typeface="Roboto"/>
                <a:ea typeface="Calibri"/>
                <a:cs typeface="Roboto"/>
              </a:rPr>
              <a:t>Bridge’s Model, this time with emotional descriptors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Suggested time to spend on slide: 3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Roboto" panose="02000000000000000000" pitchFamily="2" charset="0"/>
              <a:ea typeface="Calibri" panose="020F0502020204030204" pitchFamily="34" charset="0"/>
              <a:cs typeface="Times New Roman" panose="02020603050405020304" pitchFamily="18" charset="0"/>
            </a:endParaRPr>
          </a:p>
          <a:p>
            <a:pPr>
              <a:defRPr/>
            </a:pPr>
            <a:r>
              <a:rPr lang="en-US" sz="1200" b="1">
                <a:effectLst/>
                <a:latin typeface="Roboto"/>
                <a:ea typeface="Calibri"/>
                <a:cs typeface="Roboto"/>
              </a:rPr>
              <a:t>Say: </a:t>
            </a:r>
            <a:r>
              <a:rPr lang="en-US"/>
              <a:t>Here are a number of descriptors that may accompany a change process. Perhaps some of your descriptions are here. Notice that we've located more positive associated ones above the line and more negative ones below. Since we are wired for a negative bias, it can be hard maintaining positivity during change. There may be many highs and lows during the process of getting to the future state. But what makes change much easier, is focusing on the descriptions above the line as much as possible. </a:t>
            </a:r>
            <a:endParaRPr lang="en-US">
              <a:ea typeface="Calibri"/>
              <a:cs typeface="Calibri"/>
            </a:endParaRPr>
          </a:p>
          <a:p>
            <a:pPr>
              <a:defRPr/>
            </a:pPr>
            <a:endParaRPr lang="en-US">
              <a:ea typeface="Calibri"/>
              <a:cs typeface="Calibri"/>
            </a:endParaRPr>
          </a:p>
          <a:p>
            <a:pPr>
              <a:defRPr/>
            </a:pPr>
            <a:r>
              <a:rPr lang="en-US">
                <a:ea typeface="Calibri"/>
                <a:cs typeface="Calibri"/>
              </a:rPr>
              <a:t>The goal is to just continue making progress along the path.</a:t>
            </a:r>
          </a:p>
          <a:p>
            <a:pPr>
              <a:defRPr/>
            </a:pPr>
            <a:endParaRPr lang="en-US">
              <a:latin typeface="Roboto"/>
              <a:ea typeface="Calibri"/>
              <a:cs typeface="Roboto"/>
            </a:endParaRPr>
          </a:p>
          <a:p>
            <a:pPr>
              <a:defRPr/>
            </a:pPr>
            <a:r>
              <a:rPr lang="en-US">
                <a:latin typeface="Roboto"/>
                <a:ea typeface="Calibri"/>
                <a:cs typeface="Roboto"/>
              </a:rPr>
              <a:t>Note that anxiety and resistance are above the line; these are natural and expected when in the middle of the change. We just don't want to be defeated by them.</a:t>
            </a:r>
            <a:endParaRPr lang="en-US">
              <a:latin typeface="Roboto" panose="02000000000000000000" pitchFamily="2" charset="0"/>
              <a:ea typeface="Calibri" panose="020F0502020204030204" pitchFamily="34" charset="0"/>
              <a:cs typeface="Roboto"/>
            </a:endParaRPr>
          </a:p>
          <a:p>
            <a:endParaRPr lang="en-US">
              <a:latin typeface="Roboto"/>
              <a:ea typeface="Calibri"/>
              <a:cs typeface="Robot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effectLst/>
                <a:latin typeface="Roboto"/>
                <a:ea typeface="Calibri"/>
                <a:cs typeface="Roboto"/>
              </a:rPr>
              <a:t>Ask: </a:t>
            </a:r>
            <a:r>
              <a:rPr lang="en-US" sz="1200" b="0">
                <a:effectLst/>
                <a:latin typeface="Roboto"/>
                <a:ea typeface="Calibri"/>
                <a:cs typeface="Roboto"/>
              </a:rPr>
              <a:t>How to you tend to view change? Do you view change as stressful or exciting? </a:t>
            </a:r>
            <a:r>
              <a:rPr lang="en-US" sz="1800">
                <a:effectLst/>
                <a:latin typeface="Calibri" panose="020F0502020204030204" pitchFamily="34" charset="0"/>
                <a:ea typeface="Calibri" panose="020F0502020204030204" pitchFamily="34" charset="0"/>
                <a:cs typeface="Calibri" panose="020F0502020204030204" pitchFamily="34" charset="0"/>
              </a:rPr>
              <a:t>Do your reactions to change tend to fall “above” or “below” the line? </a:t>
            </a:r>
            <a:endParaRPr lang="en-US">
              <a:solidFill>
                <a:srgbClr val="000000"/>
              </a:solidFill>
              <a:latin typeface="Calibri" panose="020F0502020204030204"/>
              <a:ea typeface="Calibri"/>
              <a:cs typeface="Calibri" panose="020F0502020204030204"/>
            </a:endParaRPr>
          </a:p>
          <a:p>
            <a:pPr>
              <a:defRPr/>
            </a:pPr>
            <a:endParaRPr lang="en-US" b="1">
              <a:solidFill>
                <a:srgbClr val="000000"/>
              </a:solidFill>
              <a:latin typeface="Calibri" panose="020F0502020204030204"/>
              <a:ea typeface="Calibri"/>
              <a:cs typeface="Calibri" panose="020F0502020204030204"/>
            </a:endParaRPr>
          </a:p>
          <a:p>
            <a:pPr>
              <a:defRPr/>
            </a:pPr>
            <a:r>
              <a:rPr lang="en-US" b="1">
                <a:solidFill>
                  <a:srgbClr val="000000"/>
                </a:solidFill>
                <a:latin typeface="Calibri" panose="020F0502020204030204"/>
                <a:ea typeface="Calibri"/>
                <a:cs typeface="Calibri" panose="020F0502020204030204"/>
              </a:rPr>
              <a:t>Do: </a:t>
            </a:r>
          </a:p>
          <a:p>
            <a:pPr>
              <a:defRPr/>
            </a:pPr>
            <a:r>
              <a:rPr lang="en-US">
                <a:solidFill>
                  <a:srgbClr val="000000"/>
                </a:solidFill>
                <a:latin typeface="Calibri" panose="020F0502020204030204"/>
                <a:ea typeface="Calibri"/>
                <a:cs typeface="Calibri" panose="020F0502020204030204"/>
              </a:rPr>
              <a:t>Refer them to page 1, question 2 of their handout if they want to look at the specific questions </a:t>
            </a:r>
          </a:p>
          <a:p>
            <a:pPr>
              <a:defRPr/>
            </a:pPr>
            <a:r>
              <a:rPr lang="en-US">
                <a:solidFill>
                  <a:srgbClr val="000000"/>
                </a:solidFill>
                <a:latin typeface="Calibri" panose="020F0502020204030204"/>
                <a:ea typeface="Calibri"/>
                <a:cs typeface="Calibri" panose="020F0502020204030204"/>
              </a:rPr>
              <a:t>Ask people to share their thoughts and experiences </a:t>
            </a:r>
          </a:p>
          <a:p>
            <a:pPr>
              <a:defRPr/>
            </a:pPr>
            <a:endParaRPr lang="en-US">
              <a:solidFill>
                <a:srgbClr val="000000"/>
              </a:solidFill>
              <a:latin typeface="Calibri" panose="020F0502020204030204"/>
              <a:ea typeface="Calibri"/>
              <a:cs typeface="Calibri" panose="020F0502020204030204"/>
            </a:endParaRPr>
          </a:p>
          <a:p>
            <a:pPr>
              <a:defRPr/>
            </a:pPr>
            <a:endParaRPr lang="en-US" b="1">
              <a:solidFill>
                <a:srgbClr val="C00000"/>
              </a:solidFill>
              <a:latin typeface="Roboto"/>
              <a:ea typeface="Calibri"/>
              <a:cs typeface="Roboto"/>
            </a:endParaRPr>
          </a:p>
        </p:txBody>
      </p:sp>
      <p:sp>
        <p:nvSpPr>
          <p:cNvPr id="4" name="Slide Number Placeholder 3"/>
          <p:cNvSpPr>
            <a:spLocks noGrp="1"/>
          </p:cNvSpPr>
          <p:nvPr>
            <p:ph type="sldNum" sz="quarter" idx="5"/>
          </p:nvPr>
        </p:nvSpPr>
        <p:spPr/>
        <p:txBody>
          <a:bodyPr/>
          <a:lstStyle/>
          <a:p>
            <a:fld id="{CD55FF94-E0B0-5542-BF5E-4E07D270CFE3}" type="slidenum">
              <a:rPr lang="en-US" smtClean="0"/>
              <a:t>8</a:t>
            </a:fld>
            <a:endParaRPr lang="en-US"/>
          </a:p>
        </p:txBody>
      </p:sp>
    </p:spTree>
    <p:extLst>
      <p:ext uri="{BB962C8B-B14F-4D97-AF65-F5344CB8AC3E}">
        <p14:creationId xmlns:p14="http://schemas.microsoft.com/office/powerpoint/2010/main" val="19196338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200" b="1" dirty="0">
                <a:effectLst/>
                <a:latin typeface="Roboto"/>
                <a:ea typeface="Calibri" panose="020F0502020204030204" pitchFamily="34" charset="0"/>
                <a:cs typeface="Roboto"/>
              </a:rPr>
              <a:t>Purpose: </a:t>
            </a:r>
            <a:r>
              <a:rPr lang="en-US" sz="1800" dirty="0">
                <a:solidFill>
                  <a:srgbClr val="005392"/>
                </a:solidFill>
                <a:effectLst/>
                <a:latin typeface="Calibri"/>
                <a:ea typeface="Calibri" panose="020F0502020204030204" pitchFamily="34" charset="0"/>
                <a:cs typeface="Calibri"/>
              </a:rPr>
              <a:t>Have participants consider how they typically respond to change and the assumptions they make.</a:t>
            </a:r>
            <a:r>
              <a:rPr lang="en-US" sz="1800" dirty="0">
                <a:solidFill>
                  <a:srgbClr val="005392"/>
                </a:solidFill>
                <a:latin typeface="Calibri"/>
                <a:ea typeface="Calibri" panose="020F0502020204030204" pitchFamily="34" charset="0"/>
                <a:cs typeface="Calibri"/>
              </a:rPr>
              <a:t> </a:t>
            </a:r>
            <a:endParaRPr lang="en-US" sz="1800">
              <a:solidFill>
                <a:srgbClr val="005392"/>
              </a:solidFill>
              <a:effectLst/>
              <a:latin typeface="Calibri" panose="020F0502020204030204" pitchFamily="34" charset="0"/>
              <a:ea typeface="Calibri" panose="020F0502020204030204" pitchFamily="34" charset="0"/>
              <a:cs typeface="Times New Roman" panose="02020603050405020304" pitchFamily="18" charset="0"/>
            </a:endParaRPr>
          </a:p>
          <a:p>
            <a:pPr marL="628650" lvl="1" indent="-171450">
              <a:buFont typeface="Arial" panose="020B0604020202020204" pitchFamily="34" charset="0"/>
              <a:buChar char="•"/>
              <a:defRPr/>
            </a:pPr>
            <a:r>
              <a:rPr lang="en-US"/>
              <a:t>Suggested time to spend on slide: 3 minutes</a:t>
            </a:r>
            <a:r>
              <a:rPr lang="en-US" dirty="0"/>
              <a:t> </a:t>
            </a:r>
            <a:endParaRPr lang="en-US"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effectLst/>
              <a:latin typeface="Roboto" panose="02000000000000000000" pitchFamily="2" charset="0"/>
              <a:ea typeface="Calibri" panose="020F0502020204030204" pitchFamily="34" charset="0"/>
              <a:cs typeface="Times New Roman" panose="02020603050405020304" pitchFamily="18" charset="0"/>
            </a:endParaRPr>
          </a:p>
          <a:p>
            <a:pPr>
              <a:defRPr/>
            </a:pPr>
            <a:r>
              <a:rPr lang="en-US" sz="1200" b="1" dirty="0">
                <a:effectLst/>
                <a:latin typeface="Roboto"/>
                <a:ea typeface="Calibri" panose="020F0502020204030204" pitchFamily="34" charset="0"/>
                <a:cs typeface="Roboto"/>
              </a:rPr>
              <a:t>Say: </a:t>
            </a:r>
            <a:r>
              <a:rPr lang="en-US" sz="1200" b="0" dirty="0">
                <a:effectLst/>
                <a:latin typeface="Roboto"/>
                <a:ea typeface="Calibri" panose="020F0502020204030204" pitchFamily="34" charset="0"/>
                <a:cs typeface="Roboto"/>
              </a:rPr>
              <a:t>We all respond to change differently. And different types of change bring about different responses. When we elect into a change like buying a house or enrolling in a soccer league we likely have different feelings about the change than if someone tells us a change will happen to us, like a new EPIC process at work or moving from working in the office to working remotely.</a:t>
            </a:r>
            <a:r>
              <a:rPr lang="en-US" dirty="0">
                <a:latin typeface="Roboto"/>
                <a:ea typeface="Calibri" panose="020F0502020204030204" pitchFamily="34" charset="0"/>
                <a:cs typeface="Roboto"/>
              </a:rPr>
              <a:t> </a:t>
            </a:r>
            <a:endParaRPr lang="en-US" sz="1200" b="0" dirty="0">
              <a:effectLst/>
              <a:latin typeface="Roboto" panose="02000000000000000000" pitchFamily="2" charset="0"/>
              <a:ea typeface="Calibri" panose="020F0502020204030204" pitchFamily="34" charset="0"/>
              <a:cs typeface="Roboto"/>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effectLst/>
              <a:latin typeface="Roboto" panose="02000000000000000000" pitchFamily="2" charset="0"/>
              <a:ea typeface="Calibri" panose="020F0502020204030204" pitchFamily="34" charset="0"/>
              <a:cs typeface="Times New Roman" panose="02020603050405020304" pitchFamily="18" charset="0"/>
            </a:endParaRPr>
          </a:p>
          <a:p>
            <a:pPr>
              <a:defRPr/>
            </a:pPr>
            <a:r>
              <a:rPr lang="en-US"/>
              <a:t>Sometimes our reactions, while natural aren’t always productive when we’re navigating change. It’s important to reflect on and be aware of our natural response to change so we can acknowledge and validate our emotions and then proceed with the right next step. This might look like </a:t>
            </a:r>
            <a:r>
              <a:rPr lang="en-US" dirty="0"/>
              <a:t>pausing to ask </a:t>
            </a:r>
            <a:r>
              <a:rPr lang="en-US"/>
              <a:t>ourselves questions like </a:t>
            </a:r>
            <a:r>
              <a:rPr lang="en-US" i="1"/>
              <a:t>“why am I responding in the way that I am? What assumptions am I making about this change that might not be true or validated?</a:t>
            </a:r>
            <a:r>
              <a:rPr lang="en-US" i="1" dirty="0"/>
              <a:t>  </a:t>
            </a:r>
            <a:endParaRPr lang="en-US" i="1"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defRPr/>
            </a:pPr>
            <a:r>
              <a:rPr lang="en-US"/>
              <a:t>Sometimes we tell ourselves stories about a change or how it might evolve. We make assumptions about the change based on our experience, background and our feelings that come with the change.</a:t>
            </a:r>
            <a:r>
              <a:rPr lang="en-US" dirty="0"/>
              <a:t>  </a:t>
            </a:r>
            <a:endParaRPr lang="en-US"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defRPr/>
            </a:pPr>
            <a:r>
              <a:rPr lang="en-US" sz="1200" b="0" dirty="0">
                <a:effectLst/>
                <a:latin typeface="Roboto"/>
                <a:ea typeface="Calibri" panose="020F0502020204030204" pitchFamily="34" charset="0"/>
                <a:cs typeface="Roboto"/>
              </a:rPr>
              <a:t>Let’s spend a moment considering the changes that we’ve been through and how we respond – both personally and professionally.</a:t>
            </a:r>
            <a:r>
              <a:rPr lang="en-US" dirty="0">
                <a:latin typeface="Roboto"/>
                <a:ea typeface="Calibri" panose="020F0502020204030204" pitchFamily="34" charset="0"/>
                <a:cs typeface="Roboto"/>
              </a:rPr>
              <a:t> </a:t>
            </a:r>
            <a:endParaRPr lang="en-US" sz="1200" b="0" dirty="0">
              <a:effectLst/>
              <a:latin typeface="Roboto" panose="02000000000000000000" pitchFamily="2" charset="0"/>
              <a:ea typeface="Calibri" panose="020F0502020204030204" pitchFamily="34" charset="0"/>
              <a:cs typeface="Roboto"/>
            </a:endParaRPr>
          </a:p>
          <a:p>
            <a:pPr marL="628650" lvl="1" indent="-171450">
              <a:buFont typeface="Arial" panose="020B0604020202020204" pitchFamily="34" charset="0"/>
              <a:buChar char="•"/>
              <a:defRPr/>
            </a:pPr>
            <a:r>
              <a:rPr lang="en-US" sz="1200" b="0" dirty="0">
                <a:effectLst/>
                <a:latin typeface="Roboto"/>
                <a:ea typeface="Calibri" panose="020F0502020204030204" pitchFamily="34" charset="0"/>
                <a:cs typeface="Roboto"/>
              </a:rPr>
              <a:t>What was your first and natural response to the change?</a:t>
            </a:r>
            <a:r>
              <a:rPr lang="en-US" dirty="0">
                <a:latin typeface="Roboto"/>
                <a:ea typeface="Calibri" panose="020F0502020204030204" pitchFamily="34" charset="0"/>
                <a:cs typeface="Roboto"/>
              </a:rPr>
              <a:t> </a:t>
            </a:r>
            <a:endParaRPr lang="en-US" sz="1200" b="0" dirty="0">
              <a:effectLst/>
              <a:latin typeface="Roboto" panose="02000000000000000000" pitchFamily="2" charset="0"/>
              <a:ea typeface="Calibri" panose="020F0502020204030204" pitchFamily="34" charset="0"/>
              <a:cs typeface="Roboto"/>
            </a:endParaRPr>
          </a:p>
          <a:p>
            <a:pPr marL="628650" lvl="1" indent="-171450">
              <a:buFont typeface="Arial" panose="020B0604020202020204" pitchFamily="34" charset="0"/>
              <a:buChar char="•"/>
              <a:defRPr/>
            </a:pPr>
            <a:r>
              <a:rPr lang="en-US" sz="1200" b="0" dirty="0">
                <a:effectLst/>
                <a:latin typeface="Roboto"/>
                <a:ea typeface="Calibri" panose="020F0502020204030204" pitchFamily="34" charset="0"/>
                <a:cs typeface="Roboto"/>
              </a:rPr>
              <a:t>What assumptions or predictions did you make about the change?</a:t>
            </a:r>
            <a:r>
              <a:rPr lang="en-US" dirty="0">
                <a:latin typeface="Roboto"/>
                <a:ea typeface="Calibri" panose="020F0502020204030204" pitchFamily="34" charset="0"/>
                <a:cs typeface="Roboto"/>
              </a:rPr>
              <a:t> </a:t>
            </a:r>
            <a:endParaRPr lang="en-US" sz="1200" b="0" dirty="0">
              <a:effectLst/>
              <a:latin typeface="Roboto" panose="02000000000000000000" pitchFamily="2" charset="0"/>
              <a:ea typeface="Calibri" panose="020F0502020204030204" pitchFamily="34" charset="0"/>
              <a:cs typeface="Roboto"/>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Roboto"/>
                <a:ea typeface="Calibri" panose="020F0502020204030204" pitchFamily="34" charset="0"/>
                <a:cs typeface="Roboto"/>
              </a:rPr>
              <a:t>What is something you’d do differently next time?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a:effectLst/>
                <a:latin typeface="Roboto"/>
                <a:ea typeface="Calibri" panose="020F0502020204030204" pitchFamily="34" charset="0"/>
                <a:cs typeface="Roboto"/>
              </a:rPr>
              <a:t>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effectLst/>
                <a:latin typeface="Roboto"/>
                <a:ea typeface="Calibri" panose="020F0502020204030204" pitchFamily="34" charset="0"/>
                <a:cs typeface="Roboto"/>
              </a:rPr>
              <a:t>Refer them to page 1, question 3 of their handout if they want to jot down a few notes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effectLst/>
              <a:latin typeface="Roboto" panose="02000000000000000000" pitchFamily="2"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CD55FF94-E0B0-5542-BF5E-4E07D270CFE3}" type="slidenum">
              <a:rPr lang="en-US" smtClean="0"/>
              <a:t>9</a:t>
            </a:fld>
            <a:endParaRPr lang="en-US"/>
          </a:p>
        </p:txBody>
      </p:sp>
    </p:spTree>
    <p:extLst>
      <p:ext uri="{BB962C8B-B14F-4D97-AF65-F5344CB8AC3E}">
        <p14:creationId xmlns:p14="http://schemas.microsoft.com/office/powerpoint/2010/main" val="37946607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2.xml"/><Relationship Id="rId1" Type="http://schemas.openxmlformats.org/officeDocument/2006/relationships/tags" Target="../tags/tag8.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2.xml"/><Relationship Id="rId1" Type="http://schemas.openxmlformats.org/officeDocument/2006/relationships/tags" Target="../tags/tag9.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Master" Target="../slideMasters/slideMaster2.xml"/><Relationship Id="rId1" Type="http://schemas.openxmlformats.org/officeDocument/2006/relationships/tags" Target="../tags/tag10.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2.xml"/><Relationship Id="rId1" Type="http://schemas.openxmlformats.org/officeDocument/2006/relationships/tags" Target="../tags/tag1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2.xml"/><Relationship Id="rId1" Type="http://schemas.openxmlformats.org/officeDocument/2006/relationships/tags" Target="../tags/tag12.xml"/></Relationships>
</file>

<file path=ppt/slideLayouts/_rels/slideLayout4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22FD673-08B5-7240-A063-6DE01C84078A}"/>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E191EE5-F460-4C42-9EB6-751B258BE70C}"/>
              </a:ext>
            </a:extLst>
          </p:cNvPr>
          <p:cNvSpPr>
            <a:spLocks noGrp="1"/>
          </p:cNvSpPr>
          <p:nvPr>
            <p:ph type="ctrTitle" hasCustomPrompt="1"/>
          </p:nvPr>
        </p:nvSpPr>
        <p:spPr>
          <a:xfrm>
            <a:off x="431800" y="2235200"/>
            <a:ext cx="8610600" cy="2611120"/>
          </a:xfrm>
        </p:spPr>
        <p:txBody>
          <a:bodyPr anchor="b"/>
          <a:lstStyle>
            <a:lvl1pPr algn="l">
              <a:defRPr sz="6000"/>
            </a:lvl1pPr>
          </a:lstStyle>
          <a:p>
            <a:r>
              <a:rPr lang="en-US"/>
              <a:t>Title Here</a:t>
            </a:r>
          </a:p>
        </p:txBody>
      </p:sp>
      <p:sp>
        <p:nvSpPr>
          <p:cNvPr id="3" name="Subtitle 2">
            <a:extLst>
              <a:ext uri="{FF2B5EF4-FFF2-40B4-BE49-F238E27FC236}">
                <a16:creationId xmlns:a16="http://schemas.microsoft.com/office/drawing/2014/main" id="{E0DF3F11-25B1-2243-9DB6-E36B61BC5A0C}"/>
              </a:ext>
            </a:extLst>
          </p:cNvPr>
          <p:cNvSpPr>
            <a:spLocks noGrp="1"/>
          </p:cNvSpPr>
          <p:nvPr>
            <p:ph type="subTitle" idx="1" hasCustomPrompt="1"/>
          </p:nvPr>
        </p:nvSpPr>
        <p:spPr>
          <a:xfrm>
            <a:off x="431800" y="5161280"/>
            <a:ext cx="8610600" cy="1106998"/>
          </a:xfrm>
        </p:spPr>
        <p:txBody>
          <a:bodyPr/>
          <a:lstStyle>
            <a:lvl1pPr marL="0" indent="0" algn="l">
              <a:buNone/>
              <a:defRPr sz="2500" b="1"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 NAME / DATE</a:t>
            </a:r>
          </a:p>
        </p:txBody>
      </p:sp>
    </p:spTree>
    <p:custDataLst>
      <p:tags r:id="rId1"/>
    </p:custDataLst>
    <p:extLst>
      <p:ext uri="{BB962C8B-B14F-4D97-AF65-F5344CB8AC3E}">
        <p14:creationId xmlns:p14="http://schemas.microsoft.com/office/powerpoint/2010/main" val="769066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mparison V5">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ABC475B-C11D-6045-93F0-164E90CF82F8}"/>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36316B6-2C73-3240-90D5-73A8FA1D1603}"/>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6D4D6D6-943B-B442-9D1D-8A9B9C4A3C82}"/>
              </a:ext>
            </a:extLst>
          </p:cNvPr>
          <p:cNvSpPr>
            <a:spLocks noGrp="1"/>
          </p:cNvSpPr>
          <p:nvPr>
            <p:ph sz="half" idx="1"/>
          </p:nvPr>
        </p:nvSpPr>
        <p:spPr>
          <a:xfrm>
            <a:off x="1455820" y="2225843"/>
            <a:ext cx="1838567" cy="3308684"/>
          </a:xfrm>
        </p:spPr>
        <p:txBody>
          <a:bodyPr anchor="t"/>
          <a:lstStyle>
            <a:lvl1pPr>
              <a:defRPr sz="2000">
                <a:solidFill>
                  <a:schemeClr val="bg1"/>
                </a:solidFill>
              </a:defRPr>
            </a:lvl1pPr>
            <a:lvl2pPr>
              <a:defRPr sz="2000">
                <a:solidFill>
                  <a:schemeClr val="bg1"/>
                </a:solidFill>
              </a:defRPr>
            </a:lvl2pPr>
            <a:lvl3pPr>
              <a:defRPr sz="2000"/>
            </a:lvl3pPr>
            <a:lvl4pPr>
              <a:defRPr sz="2000"/>
            </a:lvl4pPr>
            <a:lvl5pPr>
              <a:defRPr sz="2000"/>
            </a:lvl5pPr>
          </a:lstStyle>
          <a:p>
            <a:pPr lvl="0"/>
            <a:r>
              <a:rPr lang="en-US"/>
              <a:t>Click to edit Master text styles</a:t>
            </a:r>
          </a:p>
          <a:p>
            <a:pPr lvl="1"/>
            <a:r>
              <a:rPr lang="en-US"/>
              <a:t>Second level</a:t>
            </a:r>
          </a:p>
        </p:txBody>
      </p:sp>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p>
            <a:fld id="{B9BF1031-1045-D74B-99D1-69DF7F96957F}" type="slidenum">
              <a:rPr lang="en-US" smtClean="0"/>
              <a:t>‹#›</a:t>
            </a:fld>
            <a:endParaRPr lang="en-US"/>
          </a:p>
        </p:txBody>
      </p:sp>
      <p:sp>
        <p:nvSpPr>
          <p:cNvPr id="10" name="Content Placeholder 2">
            <a:extLst>
              <a:ext uri="{FF2B5EF4-FFF2-40B4-BE49-F238E27FC236}">
                <a16:creationId xmlns:a16="http://schemas.microsoft.com/office/drawing/2014/main" id="{8308FB76-0349-9941-AC6B-F22AEFA2809F}"/>
              </a:ext>
            </a:extLst>
          </p:cNvPr>
          <p:cNvSpPr>
            <a:spLocks noGrp="1"/>
          </p:cNvSpPr>
          <p:nvPr>
            <p:ph sz="half" idx="13"/>
          </p:nvPr>
        </p:nvSpPr>
        <p:spPr>
          <a:xfrm>
            <a:off x="3970420" y="2225843"/>
            <a:ext cx="1838567" cy="3308684"/>
          </a:xfrm>
        </p:spPr>
        <p:txBody>
          <a:bodyPr anchor="t"/>
          <a:lstStyle>
            <a:lvl1pPr>
              <a:defRPr sz="2000">
                <a:solidFill>
                  <a:schemeClr val="bg1"/>
                </a:solidFill>
              </a:defRPr>
            </a:lvl1pPr>
            <a:lvl2pPr>
              <a:defRPr sz="2000">
                <a:solidFill>
                  <a:schemeClr val="bg1"/>
                </a:solidFill>
              </a:defRPr>
            </a:lvl2pPr>
            <a:lvl3pPr>
              <a:defRPr sz="2000"/>
            </a:lvl3pPr>
            <a:lvl4pPr>
              <a:defRPr sz="2000"/>
            </a:lvl4pPr>
            <a:lvl5pPr>
              <a:defRPr sz="2000"/>
            </a:lvl5pPr>
          </a:lstStyle>
          <a:p>
            <a:pPr lvl="0"/>
            <a:r>
              <a:rPr lang="en-US"/>
              <a:t>Click to edit Master text styles</a:t>
            </a:r>
          </a:p>
          <a:p>
            <a:pPr lvl="1"/>
            <a:r>
              <a:rPr lang="en-US"/>
              <a:t>Second level</a:t>
            </a:r>
          </a:p>
        </p:txBody>
      </p:sp>
      <p:sp>
        <p:nvSpPr>
          <p:cNvPr id="11" name="Content Placeholder 2">
            <a:extLst>
              <a:ext uri="{FF2B5EF4-FFF2-40B4-BE49-F238E27FC236}">
                <a16:creationId xmlns:a16="http://schemas.microsoft.com/office/drawing/2014/main" id="{8748647B-D477-D446-8F27-9AEE279699CF}"/>
              </a:ext>
            </a:extLst>
          </p:cNvPr>
          <p:cNvSpPr>
            <a:spLocks noGrp="1"/>
          </p:cNvSpPr>
          <p:nvPr>
            <p:ph sz="half" idx="14"/>
          </p:nvPr>
        </p:nvSpPr>
        <p:spPr>
          <a:xfrm>
            <a:off x="6472988" y="2225843"/>
            <a:ext cx="1838567" cy="3308684"/>
          </a:xfrm>
        </p:spPr>
        <p:txBody>
          <a:bodyPr anchor="t"/>
          <a:lstStyle>
            <a:lvl1pPr>
              <a:defRPr sz="2000">
                <a:solidFill>
                  <a:schemeClr val="bg1"/>
                </a:solidFill>
              </a:defRPr>
            </a:lvl1pPr>
            <a:lvl2pPr>
              <a:defRPr sz="2000">
                <a:solidFill>
                  <a:schemeClr val="bg1"/>
                </a:solidFill>
              </a:defRPr>
            </a:lvl2pPr>
            <a:lvl3pPr>
              <a:defRPr sz="2000"/>
            </a:lvl3pPr>
            <a:lvl4pPr>
              <a:defRPr sz="2000"/>
            </a:lvl4pPr>
            <a:lvl5pPr>
              <a:defRPr sz="2000"/>
            </a:lvl5pPr>
          </a:lstStyle>
          <a:p>
            <a:pPr lvl="0"/>
            <a:r>
              <a:rPr lang="en-US"/>
              <a:t>Click to edit Master text styles</a:t>
            </a:r>
          </a:p>
          <a:p>
            <a:pPr lvl="1"/>
            <a:r>
              <a:rPr lang="en-US"/>
              <a:t>Second level</a:t>
            </a:r>
          </a:p>
        </p:txBody>
      </p:sp>
      <p:sp>
        <p:nvSpPr>
          <p:cNvPr id="12" name="Content Placeholder 2">
            <a:extLst>
              <a:ext uri="{FF2B5EF4-FFF2-40B4-BE49-F238E27FC236}">
                <a16:creationId xmlns:a16="http://schemas.microsoft.com/office/drawing/2014/main" id="{D90A2658-5B6D-EA4B-B376-6C076384D8B1}"/>
              </a:ext>
            </a:extLst>
          </p:cNvPr>
          <p:cNvSpPr>
            <a:spLocks noGrp="1"/>
          </p:cNvSpPr>
          <p:nvPr>
            <p:ph sz="half" idx="15"/>
          </p:nvPr>
        </p:nvSpPr>
        <p:spPr>
          <a:xfrm>
            <a:off x="8987588" y="2225843"/>
            <a:ext cx="1838567" cy="3308684"/>
          </a:xfrm>
        </p:spPr>
        <p:txBody>
          <a:bodyPr anchor="t"/>
          <a:lstStyle>
            <a:lvl1pPr>
              <a:defRPr sz="2000">
                <a:solidFill>
                  <a:schemeClr val="bg1"/>
                </a:solidFill>
              </a:defRPr>
            </a:lvl1pPr>
            <a:lvl2pPr>
              <a:defRPr sz="2000">
                <a:solidFill>
                  <a:schemeClr val="bg1"/>
                </a:solidFill>
              </a:defRPr>
            </a:lvl2pPr>
            <a:lvl3pPr>
              <a:defRPr sz="2000"/>
            </a:lvl3pPr>
            <a:lvl4pPr>
              <a:defRPr sz="2000"/>
            </a:lvl4pPr>
            <a:lvl5pPr>
              <a:defRPr sz="200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6790002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tat Slide V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7E546DD-C8AC-6F41-950A-8FF2213AACE1}"/>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36316B6-2C73-3240-90D5-73A8FA1D1603}"/>
              </a:ext>
            </a:extLst>
          </p:cNvPr>
          <p:cNvSpPr>
            <a:spLocks noGrp="1"/>
          </p:cNvSpPr>
          <p:nvPr>
            <p:ph type="title"/>
          </p:nvPr>
        </p:nvSpPr>
        <p:spPr>
          <a:xfrm>
            <a:off x="526774" y="365125"/>
            <a:ext cx="3335363" cy="1920875"/>
          </a:xfrm>
        </p:spPr>
        <p:txBody>
          <a:bodyPr/>
          <a:lstStyle>
            <a:lvl1pPr>
              <a:defRPr>
                <a:solidFill>
                  <a:schemeClr val="tx1"/>
                </a:solidFill>
              </a:defRPr>
            </a:lvl1pPr>
          </a:lstStyle>
          <a:p>
            <a:r>
              <a:rPr lang="en-US"/>
              <a:t>Click to edit Master title style</a:t>
            </a:r>
          </a:p>
        </p:txBody>
      </p:sp>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p>
            <a:fld id="{B9BF1031-1045-D74B-99D1-69DF7F96957F}" type="slidenum">
              <a:rPr lang="en-US" smtClean="0"/>
              <a:t>‹#›</a:t>
            </a:fld>
            <a:endParaRPr lang="en-US"/>
          </a:p>
        </p:txBody>
      </p:sp>
      <p:sp>
        <p:nvSpPr>
          <p:cNvPr id="34" name="Text Placeholder 2">
            <a:extLst>
              <a:ext uri="{FF2B5EF4-FFF2-40B4-BE49-F238E27FC236}">
                <a16:creationId xmlns:a16="http://schemas.microsoft.com/office/drawing/2014/main" id="{B55F13D7-F935-894A-974E-F892FB1BAAB1}"/>
              </a:ext>
            </a:extLst>
          </p:cNvPr>
          <p:cNvSpPr>
            <a:spLocks noGrp="1"/>
          </p:cNvSpPr>
          <p:nvPr>
            <p:ph type="body" idx="19" hasCustomPrompt="1"/>
          </p:nvPr>
        </p:nvSpPr>
        <p:spPr>
          <a:xfrm>
            <a:off x="462628" y="4073040"/>
            <a:ext cx="3146893" cy="404192"/>
          </a:xfrm>
        </p:spPr>
        <p:txBody>
          <a:bodyPr anchor="t">
            <a:normAutofit/>
          </a:bodyPr>
          <a:lstStyle>
            <a:lvl1pPr marL="0" indent="0" algn="ctr">
              <a:buNone/>
              <a:defRPr sz="2200" b="1">
                <a:solidFill>
                  <a:srgbClr val="818EA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35" name="Text Placeholder 2">
            <a:extLst>
              <a:ext uri="{FF2B5EF4-FFF2-40B4-BE49-F238E27FC236}">
                <a16:creationId xmlns:a16="http://schemas.microsoft.com/office/drawing/2014/main" id="{7CF4EB40-5BD1-9B46-AF19-048072AE2C6C}"/>
              </a:ext>
            </a:extLst>
          </p:cNvPr>
          <p:cNvSpPr>
            <a:spLocks noGrp="1"/>
          </p:cNvSpPr>
          <p:nvPr>
            <p:ph type="body" idx="20" hasCustomPrompt="1"/>
          </p:nvPr>
        </p:nvSpPr>
        <p:spPr>
          <a:xfrm>
            <a:off x="735705" y="2512598"/>
            <a:ext cx="2600738" cy="1441173"/>
          </a:xfrm>
        </p:spPr>
        <p:txBody>
          <a:bodyPr anchor="b">
            <a:normAutofit/>
          </a:bodyPr>
          <a:lstStyle>
            <a:lvl1pPr marL="0" indent="0" algn="ctr">
              <a:buNone/>
              <a:defRPr sz="9000" b="1">
                <a:solidFill>
                  <a:srgbClr val="818EA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36" name="Text Placeholder 6">
            <a:extLst>
              <a:ext uri="{FF2B5EF4-FFF2-40B4-BE49-F238E27FC236}">
                <a16:creationId xmlns:a16="http://schemas.microsoft.com/office/drawing/2014/main" id="{61F71B07-37AC-2D4E-8FBA-915D2749F3C7}"/>
              </a:ext>
            </a:extLst>
          </p:cNvPr>
          <p:cNvSpPr>
            <a:spLocks noGrp="1"/>
          </p:cNvSpPr>
          <p:nvPr>
            <p:ph type="body" sz="quarter" idx="21" hasCustomPrompt="1"/>
          </p:nvPr>
        </p:nvSpPr>
        <p:spPr>
          <a:xfrm>
            <a:off x="463206" y="4589256"/>
            <a:ext cx="3146425" cy="1404937"/>
          </a:xfrm>
        </p:spPr>
        <p:txBody>
          <a:bodyPr>
            <a:normAutofit/>
          </a:bodyPr>
          <a:lstStyle>
            <a:lvl1pPr marL="0" indent="0" algn="ctr">
              <a:buNone/>
              <a:defRPr sz="1400">
                <a:solidFill>
                  <a:srgbClr val="818EA8"/>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endParaRPr lang="en-US"/>
          </a:p>
        </p:txBody>
      </p:sp>
      <p:sp>
        <p:nvSpPr>
          <p:cNvPr id="37" name="Text Placeholder 2">
            <a:extLst>
              <a:ext uri="{FF2B5EF4-FFF2-40B4-BE49-F238E27FC236}">
                <a16:creationId xmlns:a16="http://schemas.microsoft.com/office/drawing/2014/main" id="{07223D38-7522-7F4A-8C79-B98FD9387B1A}"/>
              </a:ext>
            </a:extLst>
          </p:cNvPr>
          <p:cNvSpPr>
            <a:spLocks noGrp="1"/>
          </p:cNvSpPr>
          <p:nvPr>
            <p:ph type="body" idx="15" hasCustomPrompt="1"/>
          </p:nvPr>
        </p:nvSpPr>
        <p:spPr>
          <a:xfrm>
            <a:off x="8602999" y="4079667"/>
            <a:ext cx="3146893" cy="404192"/>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38" name="Text Placeholder 2">
            <a:extLst>
              <a:ext uri="{FF2B5EF4-FFF2-40B4-BE49-F238E27FC236}">
                <a16:creationId xmlns:a16="http://schemas.microsoft.com/office/drawing/2014/main" id="{296807F7-0C35-494B-B47D-CB00A1D90C68}"/>
              </a:ext>
            </a:extLst>
          </p:cNvPr>
          <p:cNvSpPr>
            <a:spLocks noGrp="1"/>
          </p:cNvSpPr>
          <p:nvPr>
            <p:ph type="body" idx="16" hasCustomPrompt="1"/>
          </p:nvPr>
        </p:nvSpPr>
        <p:spPr>
          <a:xfrm>
            <a:off x="8876076" y="2519225"/>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39" name="Text Placeholder 2">
            <a:extLst>
              <a:ext uri="{FF2B5EF4-FFF2-40B4-BE49-F238E27FC236}">
                <a16:creationId xmlns:a16="http://schemas.microsoft.com/office/drawing/2014/main" id="{E6D506E8-5927-2C46-95AD-85CD637F803A}"/>
              </a:ext>
            </a:extLst>
          </p:cNvPr>
          <p:cNvSpPr>
            <a:spLocks noGrp="1"/>
          </p:cNvSpPr>
          <p:nvPr>
            <p:ph type="body" idx="17" hasCustomPrompt="1"/>
          </p:nvPr>
        </p:nvSpPr>
        <p:spPr>
          <a:xfrm>
            <a:off x="4508949" y="4079667"/>
            <a:ext cx="3146893" cy="404192"/>
          </a:xfrm>
        </p:spPr>
        <p:txBody>
          <a:bodyPr anchor="t">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40" name="Text Placeholder 2">
            <a:extLst>
              <a:ext uri="{FF2B5EF4-FFF2-40B4-BE49-F238E27FC236}">
                <a16:creationId xmlns:a16="http://schemas.microsoft.com/office/drawing/2014/main" id="{3A4FE24B-9EA4-A14A-84F9-756A3E076065}"/>
              </a:ext>
            </a:extLst>
          </p:cNvPr>
          <p:cNvSpPr>
            <a:spLocks noGrp="1"/>
          </p:cNvSpPr>
          <p:nvPr>
            <p:ph type="body" idx="18" hasCustomPrompt="1"/>
          </p:nvPr>
        </p:nvSpPr>
        <p:spPr>
          <a:xfrm>
            <a:off x="4782026" y="2519225"/>
            <a:ext cx="2600738" cy="1441173"/>
          </a:xfrm>
        </p:spPr>
        <p:txBody>
          <a:bodyPr anchor="b">
            <a:normAutofit/>
          </a:bodyPr>
          <a:lstStyle>
            <a:lvl1pPr marL="0" indent="0" algn="ctr">
              <a:buNone/>
              <a:defRPr sz="9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41" name="Text Placeholder 6">
            <a:extLst>
              <a:ext uri="{FF2B5EF4-FFF2-40B4-BE49-F238E27FC236}">
                <a16:creationId xmlns:a16="http://schemas.microsoft.com/office/drawing/2014/main" id="{0618A7B0-F8B0-794D-BD42-13CCC6B327EB}"/>
              </a:ext>
            </a:extLst>
          </p:cNvPr>
          <p:cNvSpPr>
            <a:spLocks noGrp="1"/>
          </p:cNvSpPr>
          <p:nvPr>
            <p:ph type="body" sz="quarter" idx="22" hasCustomPrompt="1"/>
          </p:nvPr>
        </p:nvSpPr>
        <p:spPr>
          <a:xfrm>
            <a:off x="4516981" y="4589256"/>
            <a:ext cx="3146425" cy="1404937"/>
          </a:xfrm>
        </p:spPr>
        <p:txBody>
          <a:bodyPr>
            <a:normAutofit/>
          </a:bodyPr>
          <a:lstStyle>
            <a:lvl1pPr marL="0" indent="0" algn="ctr">
              <a:buNone/>
              <a:defRPr sz="1400">
                <a:solidFill>
                  <a:srgbClr val="2E426B"/>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endParaRPr lang="en-US"/>
          </a:p>
        </p:txBody>
      </p:sp>
      <p:sp>
        <p:nvSpPr>
          <p:cNvPr id="42" name="Text Placeholder 6">
            <a:extLst>
              <a:ext uri="{FF2B5EF4-FFF2-40B4-BE49-F238E27FC236}">
                <a16:creationId xmlns:a16="http://schemas.microsoft.com/office/drawing/2014/main" id="{963A6F64-5DCD-DC4C-91C1-3789E23C2C87}"/>
              </a:ext>
            </a:extLst>
          </p:cNvPr>
          <p:cNvSpPr>
            <a:spLocks noGrp="1"/>
          </p:cNvSpPr>
          <p:nvPr>
            <p:ph type="body" sz="quarter" idx="23" hasCustomPrompt="1"/>
          </p:nvPr>
        </p:nvSpPr>
        <p:spPr>
          <a:xfrm>
            <a:off x="8591152" y="4589256"/>
            <a:ext cx="3146425" cy="1404937"/>
          </a:xfrm>
        </p:spPr>
        <p:txBody>
          <a:bodyPr>
            <a:norm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endParaRPr lang="en-US"/>
          </a:p>
        </p:txBody>
      </p:sp>
    </p:spTree>
    <p:extLst>
      <p:ext uri="{BB962C8B-B14F-4D97-AF65-F5344CB8AC3E}">
        <p14:creationId xmlns:p14="http://schemas.microsoft.com/office/powerpoint/2010/main" val="3112321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tat Slide V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877B4E8-2F2B-AD41-9120-F0386847CC82}"/>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36316B6-2C73-3240-90D5-73A8FA1D1603}"/>
              </a:ext>
            </a:extLst>
          </p:cNvPr>
          <p:cNvSpPr>
            <a:spLocks noGrp="1"/>
          </p:cNvSpPr>
          <p:nvPr>
            <p:ph type="title"/>
          </p:nvPr>
        </p:nvSpPr>
        <p:spPr>
          <a:xfrm>
            <a:off x="526774" y="365125"/>
            <a:ext cx="4550552" cy="1920875"/>
          </a:xfrm>
        </p:spPr>
        <p:txBody>
          <a:bodyPr/>
          <a:lstStyle>
            <a:lvl1pPr>
              <a:defRPr>
                <a:solidFill>
                  <a:schemeClr val="tx1"/>
                </a:solidFill>
              </a:defRPr>
            </a:lvl1pPr>
          </a:lstStyle>
          <a:p>
            <a:r>
              <a:rPr lang="en-US"/>
              <a:t>Click to edit Master title style</a:t>
            </a:r>
          </a:p>
        </p:txBody>
      </p:sp>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lvl1pPr>
              <a:defRPr>
                <a:solidFill>
                  <a:srgbClr val="2E426B"/>
                </a:solidFill>
              </a:defRPr>
            </a:lvl1pPr>
          </a:lstStyle>
          <a:p>
            <a:fld id="{B9BF1031-1045-D74B-99D1-69DF7F96957F}" type="slidenum">
              <a:rPr lang="en-US" smtClean="0"/>
              <a:pPr/>
              <a:t>‹#›</a:t>
            </a:fld>
            <a:endParaRPr lang="en-US"/>
          </a:p>
        </p:txBody>
      </p:sp>
      <p:sp>
        <p:nvSpPr>
          <p:cNvPr id="16" name="Text Placeholder 2">
            <a:extLst>
              <a:ext uri="{FF2B5EF4-FFF2-40B4-BE49-F238E27FC236}">
                <a16:creationId xmlns:a16="http://schemas.microsoft.com/office/drawing/2014/main" id="{DEC5A80F-5EBE-9943-9EFA-DE3BBF7B69FC}"/>
              </a:ext>
            </a:extLst>
          </p:cNvPr>
          <p:cNvSpPr>
            <a:spLocks noGrp="1"/>
          </p:cNvSpPr>
          <p:nvPr>
            <p:ph type="body" idx="1" hasCustomPrompt="1"/>
          </p:nvPr>
        </p:nvSpPr>
        <p:spPr>
          <a:xfrm>
            <a:off x="5750135" y="2136911"/>
            <a:ext cx="2600738" cy="576470"/>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17" name="Content Placeholder 2">
            <a:extLst>
              <a:ext uri="{FF2B5EF4-FFF2-40B4-BE49-F238E27FC236}">
                <a16:creationId xmlns:a16="http://schemas.microsoft.com/office/drawing/2014/main" id="{AA0B2DCC-8396-B94D-8ECD-C130FF37A8C9}"/>
              </a:ext>
            </a:extLst>
          </p:cNvPr>
          <p:cNvSpPr>
            <a:spLocks noGrp="1"/>
          </p:cNvSpPr>
          <p:nvPr>
            <p:ph sz="half" idx="13"/>
          </p:nvPr>
        </p:nvSpPr>
        <p:spPr>
          <a:xfrm>
            <a:off x="526774" y="2478505"/>
            <a:ext cx="4562061" cy="3574425"/>
          </a:xfrm>
        </p:spPr>
        <p:txBody>
          <a:bodyPr/>
          <a:lstStyle>
            <a:lvl1pPr>
              <a:lnSpc>
                <a:spcPct val="100000"/>
              </a:lnSpc>
              <a:defRPr sz="1800"/>
            </a:lvl1pPr>
            <a:lvl2pPr>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2">
            <a:extLst>
              <a:ext uri="{FF2B5EF4-FFF2-40B4-BE49-F238E27FC236}">
                <a16:creationId xmlns:a16="http://schemas.microsoft.com/office/drawing/2014/main" id="{24C5D76C-28F4-F34C-9E2B-3A0CCA071610}"/>
              </a:ext>
            </a:extLst>
          </p:cNvPr>
          <p:cNvSpPr>
            <a:spLocks noGrp="1"/>
          </p:cNvSpPr>
          <p:nvPr>
            <p:ph type="body" idx="14" hasCustomPrompt="1"/>
          </p:nvPr>
        </p:nvSpPr>
        <p:spPr>
          <a:xfrm>
            <a:off x="5750135" y="576469"/>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19" name="Text Placeholder 2">
            <a:extLst>
              <a:ext uri="{FF2B5EF4-FFF2-40B4-BE49-F238E27FC236}">
                <a16:creationId xmlns:a16="http://schemas.microsoft.com/office/drawing/2014/main" id="{E3F7A009-1020-9C47-A959-1E36536B56FA}"/>
              </a:ext>
            </a:extLst>
          </p:cNvPr>
          <p:cNvSpPr>
            <a:spLocks noGrp="1"/>
          </p:cNvSpPr>
          <p:nvPr>
            <p:ph type="body" idx="15" hasCustomPrompt="1"/>
          </p:nvPr>
        </p:nvSpPr>
        <p:spPr>
          <a:xfrm>
            <a:off x="9185414" y="2136911"/>
            <a:ext cx="2600738" cy="576470"/>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20" name="Text Placeholder 2">
            <a:extLst>
              <a:ext uri="{FF2B5EF4-FFF2-40B4-BE49-F238E27FC236}">
                <a16:creationId xmlns:a16="http://schemas.microsoft.com/office/drawing/2014/main" id="{C40F7104-7348-214E-A462-DB80FE107F17}"/>
              </a:ext>
            </a:extLst>
          </p:cNvPr>
          <p:cNvSpPr>
            <a:spLocks noGrp="1"/>
          </p:cNvSpPr>
          <p:nvPr>
            <p:ph type="body" idx="16" hasCustomPrompt="1"/>
          </p:nvPr>
        </p:nvSpPr>
        <p:spPr>
          <a:xfrm>
            <a:off x="9185414" y="576469"/>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21" name="Text Placeholder 2">
            <a:extLst>
              <a:ext uri="{FF2B5EF4-FFF2-40B4-BE49-F238E27FC236}">
                <a16:creationId xmlns:a16="http://schemas.microsoft.com/office/drawing/2014/main" id="{2650DB40-A77F-2D48-8662-D2440B4373F8}"/>
              </a:ext>
            </a:extLst>
          </p:cNvPr>
          <p:cNvSpPr>
            <a:spLocks noGrp="1"/>
          </p:cNvSpPr>
          <p:nvPr>
            <p:ph type="body" idx="17" hasCustomPrompt="1"/>
          </p:nvPr>
        </p:nvSpPr>
        <p:spPr>
          <a:xfrm>
            <a:off x="5750135" y="5555972"/>
            <a:ext cx="2600738" cy="576470"/>
          </a:xfrm>
        </p:spPr>
        <p:txBody>
          <a:bodyPr anchor="t">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22" name="Text Placeholder 2">
            <a:extLst>
              <a:ext uri="{FF2B5EF4-FFF2-40B4-BE49-F238E27FC236}">
                <a16:creationId xmlns:a16="http://schemas.microsoft.com/office/drawing/2014/main" id="{E904A096-6402-944E-8C1B-D804BF714666}"/>
              </a:ext>
            </a:extLst>
          </p:cNvPr>
          <p:cNvSpPr>
            <a:spLocks noGrp="1"/>
          </p:cNvSpPr>
          <p:nvPr>
            <p:ph type="body" idx="18" hasCustomPrompt="1"/>
          </p:nvPr>
        </p:nvSpPr>
        <p:spPr>
          <a:xfrm>
            <a:off x="5750135" y="3995530"/>
            <a:ext cx="2600738" cy="1441173"/>
          </a:xfrm>
        </p:spPr>
        <p:txBody>
          <a:bodyPr anchor="b">
            <a:normAutofit/>
          </a:bodyPr>
          <a:lstStyle>
            <a:lvl1pPr marL="0" indent="0" algn="ctr">
              <a:buNone/>
              <a:defRPr sz="9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23" name="Text Placeholder 2">
            <a:extLst>
              <a:ext uri="{FF2B5EF4-FFF2-40B4-BE49-F238E27FC236}">
                <a16:creationId xmlns:a16="http://schemas.microsoft.com/office/drawing/2014/main" id="{24095103-BA96-2842-B378-CC36288B77A0}"/>
              </a:ext>
            </a:extLst>
          </p:cNvPr>
          <p:cNvSpPr>
            <a:spLocks noGrp="1"/>
          </p:cNvSpPr>
          <p:nvPr>
            <p:ph type="body" idx="19" hasCustomPrompt="1"/>
          </p:nvPr>
        </p:nvSpPr>
        <p:spPr>
          <a:xfrm>
            <a:off x="9185414" y="5555972"/>
            <a:ext cx="2600738" cy="576470"/>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24" name="Text Placeholder 2">
            <a:extLst>
              <a:ext uri="{FF2B5EF4-FFF2-40B4-BE49-F238E27FC236}">
                <a16:creationId xmlns:a16="http://schemas.microsoft.com/office/drawing/2014/main" id="{7B6EB5C5-36B6-B14D-9CC5-4C3FC1F92471}"/>
              </a:ext>
            </a:extLst>
          </p:cNvPr>
          <p:cNvSpPr>
            <a:spLocks noGrp="1"/>
          </p:cNvSpPr>
          <p:nvPr>
            <p:ph type="body" idx="20" hasCustomPrompt="1"/>
          </p:nvPr>
        </p:nvSpPr>
        <p:spPr>
          <a:xfrm>
            <a:off x="9185414" y="3995530"/>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Tree>
    <p:extLst>
      <p:ext uri="{BB962C8B-B14F-4D97-AF65-F5344CB8AC3E}">
        <p14:creationId xmlns:p14="http://schemas.microsoft.com/office/powerpoint/2010/main" val="2423153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t Slide V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2365275-0A19-2443-8521-561D0884F915}"/>
              </a:ext>
            </a:extLst>
          </p:cNvPr>
          <p:cNvPicPr>
            <a:picLocks noChangeAspect="1"/>
          </p:cNvPicPr>
          <p:nvPr userDrawn="1"/>
        </p:nvPicPr>
        <p:blipFill>
          <a:blip r:embed="rId2"/>
          <a:srcRect/>
          <a:stretch/>
        </p:blipFill>
        <p:spPr>
          <a:xfrm>
            <a:off x="0" y="0"/>
            <a:ext cx="12192000" cy="6858000"/>
          </a:xfrm>
          <a:prstGeom prst="rect">
            <a:avLst/>
          </a:prstGeom>
        </p:spPr>
      </p:pic>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p>
            <a:fld id="{B9BF1031-1045-D74B-99D1-69DF7F96957F}" type="slidenum">
              <a:rPr lang="en-US" smtClean="0"/>
              <a:t>‹#›</a:t>
            </a:fld>
            <a:endParaRPr lang="en-US"/>
          </a:p>
        </p:txBody>
      </p:sp>
      <p:sp>
        <p:nvSpPr>
          <p:cNvPr id="16" name="Text Placeholder 2">
            <a:extLst>
              <a:ext uri="{FF2B5EF4-FFF2-40B4-BE49-F238E27FC236}">
                <a16:creationId xmlns:a16="http://schemas.microsoft.com/office/drawing/2014/main" id="{DEC5A80F-5EBE-9943-9EFA-DE3BBF7B69FC}"/>
              </a:ext>
            </a:extLst>
          </p:cNvPr>
          <p:cNvSpPr>
            <a:spLocks noGrp="1"/>
          </p:cNvSpPr>
          <p:nvPr>
            <p:ph type="body" idx="1" hasCustomPrompt="1"/>
          </p:nvPr>
        </p:nvSpPr>
        <p:spPr>
          <a:xfrm>
            <a:off x="4795631" y="2136911"/>
            <a:ext cx="2600738" cy="576470"/>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18" name="Text Placeholder 2">
            <a:extLst>
              <a:ext uri="{FF2B5EF4-FFF2-40B4-BE49-F238E27FC236}">
                <a16:creationId xmlns:a16="http://schemas.microsoft.com/office/drawing/2014/main" id="{24C5D76C-28F4-F34C-9E2B-3A0CCA071610}"/>
              </a:ext>
            </a:extLst>
          </p:cNvPr>
          <p:cNvSpPr>
            <a:spLocks noGrp="1"/>
          </p:cNvSpPr>
          <p:nvPr>
            <p:ph type="body" idx="14" hasCustomPrompt="1"/>
          </p:nvPr>
        </p:nvSpPr>
        <p:spPr>
          <a:xfrm>
            <a:off x="4795631" y="576469"/>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19" name="Text Placeholder 2">
            <a:extLst>
              <a:ext uri="{FF2B5EF4-FFF2-40B4-BE49-F238E27FC236}">
                <a16:creationId xmlns:a16="http://schemas.microsoft.com/office/drawing/2014/main" id="{E3F7A009-1020-9C47-A959-1E36536B56FA}"/>
              </a:ext>
            </a:extLst>
          </p:cNvPr>
          <p:cNvSpPr>
            <a:spLocks noGrp="1"/>
          </p:cNvSpPr>
          <p:nvPr>
            <p:ph type="body" idx="15" hasCustomPrompt="1"/>
          </p:nvPr>
        </p:nvSpPr>
        <p:spPr>
          <a:xfrm>
            <a:off x="8903541" y="2136911"/>
            <a:ext cx="2600738" cy="576470"/>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20" name="Text Placeholder 2">
            <a:extLst>
              <a:ext uri="{FF2B5EF4-FFF2-40B4-BE49-F238E27FC236}">
                <a16:creationId xmlns:a16="http://schemas.microsoft.com/office/drawing/2014/main" id="{C40F7104-7348-214E-A462-DB80FE107F17}"/>
              </a:ext>
            </a:extLst>
          </p:cNvPr>
          <p:cNvSpPr>
            <a:spLocks noGrp="1"/>
          </p:cNvSpPr>
          <p:nvPr>
            <p:ph type="body" idx="16" hasCustomPrompt="1"/>
          </p:nvPr>
        </p:nvSpPr>
        <p:spPr>
          <a:xfrm>
            <a:off x="8903541" y="576469"/>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21" name="Text Placeholder 2">
            <a:extLst>
              <a:ext uri="{FF2B5EF4-FFF2-40B4-BE49-F238E27FC236}">
                <a16:creationId xmlns:a16="http://schemas.microsoft.com/office/drawing/2014/main" id="{2650DB40-A77F-2D48-8662-D2440B4373F8}"/>
              </a:ext>
            </a:extLst>
          </p:cNvPr>
          <p:cNvSpPr>
            <a:spLocks noGrp="1"/>
          </p:cNvSpPr>
          <p:nvPr>
            <p:ph type="body" idx="17" hasCustomPrompt="1"/>
          </p:nvPr>
        </p:nvSpPr>
        <p:spPr>
          <a:xfrm>
            <a:off x="4795631" y="5555972"/>
            <a:ext cx="2600738" cy="576470"/>
          </a:xfrm>
        </p:spPr>
        <p:txBody>
          <a:bodyPr anchor="t">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22" name="Text Placeholder 2">
            <a:extLst>
              <a:ext uri="{FF2B5EF4-FFF2-40B4-BE49-F238E27FC236}">
                <a16:creationId xmlns:a16="http://schemas.microsoft.com/office/drawing/2014/main" id="{E904A096-6402-944E-8C1B-D804BF714666}"/>
              </a:ext>
            </a:extLst>
          </p:cNvPr>
          <p:cNvSpPr>
            <a:spLocks noGrp="1"/>
          </p:cNvSpPr>
          <p:nvPr>
            <p:ph type="body" idx="18" hasCustomPrompt="1"/>
          </p:nvPr>
        </p:nvSpPr>
        <p:spPr>
          <a:xfrm>
            <a:off x="4795631" y="3995530"/>
            <a:ext cx="2600738" cy="1441173"/>
          </a:xfrm>
        </p:spPr>
        <p:txBody>
          <a:bodyPr anchor="b">
            <a:normAutofit/>
          </a:bodyPr>
          <a:lstStyle>
            <a:lvl1pPr marL="0" indent="0" algn="ctr">
              <a:buNone/>
              <a:defRPr sz="9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23" name="Text Placeholder 2">
            <a:extLst>
              <a:ext uri="{FF2B5EF4-FFF2-40B4-BE49-F238E27FC236}">
                <a16:creationId xmlns:a16="http://schemas.microsoft.com/office/drawing/2014/main" id="{24095103-BA96-2842-B378-CC36288B77A0}"/>
              </a:ext>
            </a:extLst>
          </p:cNvPr>
          <p:cNvSpPr>
            <a:spLocks noGrp="1"/>
          </p:cNvSpPr>
          <p:nvPr>
            <p:ph type="body" idx="19" hasCustomPrompt="1"/>
          </p:nvPr>
        </p:nvSpPr>
        <p:spPr>
          <a:xfrm>
            <a:off x="8903541" y="5555972"/>
            <a:ext cx="2600738" cy="576470"/>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24" name="Text Placeholder 2">
            <a:extLst>
              <a:ext uri="{FF2B5EF4-FFF2-40B4-BE49-F238E27FC236}">
                <a16:creationId xmlns:a16="http://schemas.microsoft.com/office/drawing/2014/main" id="{7B6EB5C5-36B6-B14D-9CC5-4C3FC1F92471}"/>
              </a:ext>
            </a:extLst>
          </p:cNvPr>
          <p:cNvSpPr>
            <a:spLocks noGrp="1"/>
          </p:cNvSpPr>
          <p:nvPr>
            <p:ph type="body" idx="20" hasCustomPrompt="1"/>
          </p:nvPr>
        </p:nvSpPr>
        <p:spPr>
          <a:xfrm>
            <a:off x="8903541" y="3995530"/>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25" name="Text Placeholder 2">
            <a:extLst>
              <a:ext uri="{FF2B5EF4-FFF2-40B4-BE49-F238E27FC236}">
                <a16:creationId xmlns:a16="http://schemas.microsoft.com/office/drawing/2014/main" id="{780493D8-C5CB-1C41-B2BC-33C60D881F66}"/>
              </a:ext>
            </a:extLst>
          </p:cNvPr>
          <p:cNvSpPr>
            <a:spLocks noGrp="1"/>
          </p:cNvSpPr>
          <p:nvPr>
            <p:ph type="body" idx="21" hasCustomPrompt="1"/>
          </p:nvPr>
        </p:nvSpPr>
        <p:spPr>
          <a:xfrm>
            <a:off x="753021" y="2136911"/>
            <a:ext cx="2600738" cy="576470"/>
          </a:xfrm>
        </p:spPr>
        <p:txBody>
          <a:bodyPr anchor="t">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26" name="Text Placeholder 2">
            <a:extLst>
              <a:ext uri="{FF2B5EF4-FFF2-40B4-BE49-F238E27FC236}">
                <a16:creationId xmlns:a16="http://schemas.microsoft.com/office/drawing/2014/main" id="{9F12453E-620C-E346-A224-1C6D501B8396}"/>
              </a:ext>
            </a:extLst>
          </p:cNvPr>
          <p:cNvSpPr>
            <a:spLocks noGrp="1"/>
          </p:cNvSpPr>
          <p:nvPr>
            <p:ph type="body" idx="22" hasCustomPrompt="1"/>
          </p:nvPr>
        </p:nvSpPr>
        <p:spPr>
          <a:xfrm>
            <a:off x="753021" y="576469"/>
            <a:ext cx="2600738" cy="1441173"/>
          </a:xfrm>
        </p:spPr>
        <p:txBody>
          <a:bodyPr anchor="b">
            <a:normAutofit/>
          </a:bodyPr>
          <a:lstStyle>
            <a:lvl1pPr marL="0" indent="0" algn="ctr">
              <a:buNone/>
              <a:defRPr sz="9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27" name="Text Placeholder 2">
            <a:extLst>
              <a:ext uri="{FF2B5EF4-FFF2-40B4-BE49-F238E27FC236}">
                <a16:creationId xmlns:a16="http://schemas.microsoft.com/office/drawing/2014/main" id="{B834BB65-DFDB-784F-98D4-68D5F34661A5}"/>
              </a:ext>
            </a:extLst>
          </p:cNvPr>
          <p:cNvSpPr>
            <a:spLocks noGrp="1"/>
          </p:cNvSpPr>
          <p:nvPr>
            <p:ph type="body" idx="23" hasCustomPrompt="1"/>
          </p:nvPr>
        </p:nvSpPr>
        <p:spPr>
          <a:xfrm>
            <a:off x="753021" y="5555972"/>
            <a:ext cx="2600738" cy="576470"/>
          </a:xfrm>
        </p:spPr>
        <p:txBody>
          <a:bodyPr anchor="t">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28" name="Text Placeholder 2">
            <a:extLst>
              <a:ext uri="{FF2B5EF4-FFF2-40B4-BE49-F238E27FC236}">
                <a16:creationId xmlns:a16="http://schemas.microsoft.com/office/drawing/2014/main" id="{E17F39CD-23F6-7C4D-8ECA-78E5ADBB516A}"/>
              </a:ext>
            </a:extLst>
          </p:cNvPr>
          <p:cNvSpPr>
            <a:spLocks noGrp="1"/>
          </p:cNvSpPr>
          <p:nvPr>
            <p:ph type="body" idx="24" hasCustomPrompt="1"/>
          </p:nvPr>
        </p:nvSpPr>
        <p:spPr>
          <a:xfrm>
            <a:off x="753021" y="3995530"/>
            <a:ext cx="2600738" cy="1441173"/>
          </a:xfrm>
        </p:spPr>
        <p:txBody>
          <a:bodyPr anchor="b">
            <a:normAutofit/>
          </a:bodyPr>
          <a:lstStyle>
            <a:lvl1pPr marL="0" indent="0" algn="ctr">
              <a:buNone/>
              <a:defRPr sz="9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Tree>
    <p:extLst>
      <p:ext uri="{BB962C8B-B14F-4D97-AF65-F5344CB8AC3E}">
        <p14:creationId xmlns:p14="http://schemas.microsoft.com/office/powerpoint/2010/main" val="33035340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tat Slide V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DD301C-629D-7D49-9750-D5E4059C691B}"/>
              </a:ext>
            </a:extLst>
          </p:cNvPr>
          <p:cNvPicPr>
            <a:picLocks noChangeAspect="1"/>
          </p:cNvPicPr>
          <p:nvPr userDrawn="1"/>
        </p:nvPicPr>
        <p:blipFill>
          <a:blip r:embed="rId2"/>
          <a:srcRect/>
          <a:stretch/>
        </p:blipFill>
        <p:spPr>
          <a:xfrm>
            <a:off x="0" y="0"/>
            <a:ext cx="12192000" cy="6858000"/>
          </a:xfrm>
          <a:prstGeom prst="rect">
            <a:avLst/>
          </a:prstGeom>
        </p:spPr>
      </p:pic>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p>
            <a:fld id="{B9BF1031-1045-D74B-99D1-69DF7F96957F}" type="slidenum">
              <a:rPr lang="en-US" smtClean="0"/>
              <a:t>‹#›</a:t>
            </a:fld>
            <a:endParaRPr lang="en-US"/>
          </a:p>
        </p:txBody>
      </p:sp>
      <p:sp>
        <p:nvSpPr>
          <p:cNvPr id="30" name="Text Placeholder 2">
            <a:extLst>
              <a:ext uri="{FF2B5EF4-FFF2-40B4-BE49-F238E27FC236}">
                <a16:creationId xmlns:a16="http://schemas.microsoft.com/office/drawing/2014/main" id="{CAC75F58-E112-8A4A-AAD4-EBF94743B1DE}"/>
              </a:ext>
            </a:extLst>
          </p:cNvPr>
          <p:cNvSpPr>
            <a:spLocks noGrp="1"/>
          </p:cNvSpPr>
          <p:nvPr>
            <p:ph type="body" idx="15" hasCustomPrompt="1"/>
          </p:nvPr>
        </p:nvSpPr>
        <p:spPr>
          <a:xfrm>
            <a:off x="8307490" y="2389883"/>
            <a:ext cx="3674399" cy="700258"/>
          </a:xfrm>
        </p:spPr>
        <p:txBody>
          <a:bodyPr anchor="b">
            <a:normAutofit/>
          </a:bodyPr>
          <a:lstStyle>
            <a:lvl1pPr marL="0" indent="0" algn="ctr">
              <a:buNone/>
              <a:defRPr sz="2200" b="1">
                <a:solidFill>
                  <a:srgbClr val="E8E8E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31" name="Text Placeholder 2">
            <a:extLst>
              <a:ext uri="{FF2B5EF4-FFF2-40B4-BE49-F238E27FC236}">
                <a16:creationId xmlns:a16="http://schemas.microsoft.com/office/drawing/2014/main" id="{4006B0C2-608F-0B49-B9D7-D9BB4B387674}"/>
              </a:ext>
            </a:extLst>
          </p:cNvPr>
          <p:cNvSpPr>
            <a:spLocks noGrp="1"/>
          </p:cNvSpPr>
          <p:nvPr>
            <p:ph type="body" idx="18" hasCustomPrompt="1"/>
          </p:nvPr>
        </p:nvSpPr>
        <p:spPr>
          <a:xfrm>
            <a:off x="6096000" y="1928854"/>
            <a:ext cx="1319784" cy="753386"/>
          </a:xfrm>
        </p:spPr>
        <p:txBody>
          <a:bodyPr anchor="ctr">
            <a:normAutofit/>
          </a:bodyPr>
          <a:lstStyle>
            <a:lvl1pPr marL="0" indent="0" algn="ctr">
              <a:buNone/>
              <a:defRPr sz="5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32" name="Text Placeholder 6">
            <a:extLst>
              <a:ext uri="{FF2B5EF4-FFF2-40B4-BE49-F238E27FC236}">
                <a16:creationId xmlns:a16="http://schemas.microsoft.com/office/drawing/2014/main" id="{61BFE8CE-36D1-9741-982F-1C9BEE47AEE8}"/>
              </a:ext>
            </a:extLst>
          </p:cNvPr>
          <p:cNvSpPr>
            <a:spLocks noGrp="1"/>
          </p:cNvSpPr>
          <p:nvPr>
            <p:ph type="body" sz="quarter" idx="23" hasCustomPrompt="1"/>
          </p:nvPr>
        </p:nvSpPr>
        <p:spPr>
          <a:xfrm>
            <a:off x="8295643" y="3109943"/>
            <a:ext cx="3673853" cy="1361473"/>
          </a:xfrm>
        </p:spPr>
        <p:txBody>
          <a:bodyPr>
            <a:norm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endParaRPr lang="en-US"/>
          </a:p>
        </p:txBody>
      </p:sp>
      <p:sp>
        <p:nvSpPr>
          <p:cNvPr id="33" name="Text Placeholder 2">
            <a:extLst>
              <a:ext uri="{FF2B5EF4-FFF2-40B4-BE49-F238E27FC236}">
                <a16:creationId xmlns:a16="http://schemas.microsoft.com/office/drawing/2014/main" id="{1716D396-3CE9-BC4D-AEC0-F6E7E729D8A1}"/>
              </a:ext>
            </a:extLst>
          </p:cNvPr>
          <p:cNvSpPr>
            <a:spLocks noGrp="1"/>
          </p:cNvSpPr>
          <p:nvPr>
            <p:ph type="body" idx="24" hasCustomPrompt="1"/>
          </p:nvPr>
        </p:nvSpPr>
        <p:spPr>
          <a:xfrm>
            <a:off x="4770120" y="1928854"/>
            <a:ext cx="1319784" cy="753386"/>
          </a:xfrm>
        </p:spPr>
        <p:txBody>
          <a:bodyPr anchor="ctr">
            <a:normAutofit/>
          </a:bodyPr>
          <a:lstStyle>
            <a:lvl1pPr marL="0" indent="0" algn="ctr">
              <a:buNone/>
              <a:defRPr sz="5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34" name="Text Placeholder 2">
            <a:extLst>
              <a:ext uri="{FF2B5EF4-FFF2-40B4-BE49-F238E27FC236}">
                <a16:creationId xmlns:a16="http://schemas.microsoft.com/office/drawing/2014/main" id="{106E55C6-DD84-8B4B-9797-F9C3340656C5}"/>
              </a:ext>
            </a:extLst>
          </p:cNvPr>
          <p:cNvSpPr>
            <a:spLocks noGrp="1"/>
          </p:cNvSpPr>
          <p:nvPr>
            <p:ph type="body" idx="25" hasCustomPrompt="1"/>
          </p:nvPr>
        </p:nvSpPr>
        <p:spPr>
          <a:xfrm>
            <a:off x="228637" y="2399772"/>
            <a:ext cx="3674399" cy="700258"/>
          </a:xfrm>
        </p:spPr>
        <p:txBody>
          <a:bodyPr anchor="b">
            <a:normAutofit/>
          </a:bodyPr>
          <a:lstStyle>
            <a:lvl1pPr marL="0" indent="0" algn="ctr">
              <a:buNone/>
              <a:defRPr sz="2200" b="1">
                <a:solidFill>
                  <a:srgbClr val="E8E8E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35" name="Text Placeholder 6">
            <a:extLst>
              <a:ext uri="{FF2B5EF4-FFF2-40B4-BE49-F238E27FC236}">
                <a16:creationId xmlns:a16="http://schemas.microsoft.com/office/drawing/2014/main" id="{171563D8-8655-B841-AEAC-585EE663F4B9}"/>
              </a:ext>
            </a:extLst>
          </p:cNvPr>
          <p:cNvSpPr>
            <a:spLocks noGrp="1"/>
          </p:cNvSpPr>
          <p:nvPr>
            <p:ph type="body" sz="quarter" idx="26" hasCustomPrompt="1"/>
          </p:nvPr>
        </p:nvSpPr>
        <p:spPr>
          <a:xfrm>
            <a:off x="216790" y="3109943"/>
            <a:ext cx="3673853" cy="1361473"/>
          </a:xfrm>
        </p:spPr>
        <p:txBody>
          <a:bodyPr>
            <a:norm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endParaRPr lang="en-US"/>
          </a:p>
        </p:txBody>
      </p:sp>
      <p:sp>
        <p:nvSpPr>
          <p:cNvPr id="36" name="Text Placeholder 2">
            <a:extLst>
              <a:ext uri="{FF2B5EF4-FFF2-40B4-BE49-F238E27FC236}">
                <a16:creationId xmlns:a16="http://schemas.microsoft.com/office/drawing/2014/main" id="{0C65F952-6943-B542-B9AA-699532E7FE4D}"/>
              </a:ext>
            </a:extLst>
          </p:cNvPr>
          <p:cNvSpPr>
            <a:spLocks noGrp="1"/>
          </p:cNvSpPr>
          <p:nvPr>
            <p:ph type="body" idx="27" hasCustomPrompt="1"/>
          </p:nvPr>
        </p:nvSpPr>
        <p:spPr>
          <a:xfrm>
            <a:off x="6096000" y="4169134"/>
            <a:ext cx="1319784" cy="771674"/>
          </a:xfrm>
        </p:spPr>
        <p:txBody>
          <a:bodyPr anchor="ctr">
            <a:normAutofit/>
          </a:bodyPr>
          <a:lstStyle>
            <a:lvl1pPr marL="0" indent="0" algn="ctr">
              <a:buNone/>
              <a:defRPr sz="5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37" name="Text Placeholder 2">
            <a:extLst>
              <a:ext uri="{FF2B5EF4-FFF2-40B4-BE49-F238E27FC236}">
                <a16:creationId xmlns:a16="http://schemas.microsoft.com/office/drawing/2014/main" id="{64A7405D-5813-4B45-8EA7-980BF4C3C982}"/>
              </a:ext>
            </a:extLst>
          </p:cNvPr>
          <p:cNvSpPr>
            <a:spLocks noGrp="1"/>
          </p:cNvSpPr>
          <p:nvPr>
            <p:ph type="body" idx="28" hasCustomPrompt="1"/>
          </p:nvPr>
        </p:nvSpPr>
        <p:spPr>
          <a:xfrm>
            <a:off x="4770120" y="4169134"/>
            <a:ext cx="1319784" cy="771674"/>
          </a:xfrm>
        </p:spPr>
        <p:txBody>
          <a:bodyPr anchor="ctr">
            <a:normAutofit/>
          </a:bodyPr>
          <a:lstStyle>
            <a:lvl1pPr marL="0" indent="0" algn="ctr">
              <a:buNone/>
              <a:defRPr sz="5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38" name="Text Placeholder 2">
            <a:extLst>
              <a:ext uri="{FF2B5EF4-FFF2-40B4-BE49-F238E27FC236}">
                <a16:creationId xmlns:a16="http://schemas.microsoft.com/office/drawing/2014/main" id="{EB5A48BA-C240-7440-94AA-2E4DA094C28E}"/>
              </a:ext>
            </a:extLst>
          </p:cNvPr>
          <p:cNvSpPr>
            <a:spLocks noGrp="1"/>
          </p:cNvSpPr>
          <p:nvPr>
            <p:ph type="body" idx="29" hasCustomPrompt="1"/>
          </p:nvPr>
        </p:nvSpPr>
        <p:spPr>
          <a:xfrm>
            <a:off x="4120896" y="3062710"/>
            <a:ext cx="1319784" cy="753386"/>
          </a:xfrm>
        </p:spPr>
        <p:txBody>
          <a:bodyPr anchor="ctr">
            <a:normAutofit/>
          </a:bodyPr>
          <a:lstStyle>
            <a:lvl1pPr marL="0" indent="0" algn="ctr">
              <a:buNone/>
              <a:defRPr sz="5000" b="1">
                <a:solidFill>
                  <a:srgbClr val="E8E8E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39" name="Text Placeholder 2">
            <a:extLst>
              <a:ext uri="{FF2B5EF4-FFF2-40B4-BE49-F238E27FC236}">
                <a16:creationId xmlns:a16="http://schemas.microsoft.com/office/drawing/2014/main" id="{87119612-8C84-1441-900D-15ACE18C0AE0}"/>
              </a:ext>
            </a:extLst>
          </p:cNvPr>
          <p:cNvSpPr>
            <a:spLocks noGrp="1"/>
          </p:cNvSpPr>
          <p:nvPr>
            <p:ph type="body" idx="30" hasCustomPrompt="1"/>
          </p:nvPr>
        </p:nvSpPr>
        <p:spPr>
          <a:xfrm>
            <a:off x="6736080" y="3062710"/>
            <a:ext cx="1319784" cy="753386"/>
          </a:xfrm>
        </p:spPr>
        <p:txBody>
          <a:bodyPr anchor="ctr">
            <a:normAutofit/>
          </a:bodyPr>
          <a:lstStyle>
            <a:lvl1pPr marL="0" indent="0" algn="ctr">
              <a:buNone/>
              <a:defRPr sz="5000" b="1">
                <a:solidFill>
                  <a:srgbClr val="E8E8E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40" name="Text Placeholder 2">
            <a:extLst>
              <a:ext uri="{FF2B5EF4-FFF2-40B4-BE49-F238E27FC236}">
                <a16:creationId xmlns:a16="http://schemas.microsoft.com/office/drawing/2014/main" id="{787646EF-3BD6-7949-A450-693727045C34}"/>
              </a:ext>
            </a:extLst>
          </p:cNvPr>
          <p:cNvSpPr>
            <a:spLocks noGrp="1"/>
          </p:cNvSpPr>
          <p:nvPr>
            <p:ph type="body" idx="31" hasCustomPrompt="1"/>
          </p:nvPr>
        </p:nvSpPr>
        <p:spPr>
          <a:xfrm>
            <a:off x="2361871" y="5195212"/>
            <a:ext cx="3566690" cy="593829"/>
          </a:xfrm>
        </p:spPr>
        <p:txBody>
          <a:bodyPr anchor="b">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41" name="Text Placeholder 6">
            <a:extLst>
              <a:ext uri="{FF2B5EF4-FFF2-40B4-BE49-F238E27FC236}">
                <a16:creationId xmlns:a16="http://schemas.microsoft.com/office/drawing/2014/main" id="{E61900A0-EC84-5A4F-913B-3DA20B25AE6E}"/>
              </a:ext>
            </a:extLst>
          </p:cNvPr>
          <p:cNvSpPr>
            <a:spLocks noGrp="1"/>
          </p:cNvSpPr>
          <p:nvPr>
            <p:ph type="body" sz="quarter" idx="32" hasCustomPrompt="1"/>
          </p:nvPr>
        </p:nvSpPr>
        <p:spPr>
          <a:xfrm>
            <a:off x="2350008" y="5808868"/>
            <a:ext cx="3566160" cy="530603"/>
          </a:xfrm>
        </p:spPr>
        <p:txBody>
          <a:bodyPr>
            <a:normAutofit/>
          </a:bodyPr>
          <a:lstStyle>
            <a:lvl1pPr marL="0" indent="0" algn="ctr">
              <a:buNone/>
              <a:defRPr sz="1400">
                <a:solidFill>
                  <a:schemeClr val="tx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endParaRPr lang="en-US"/>
          </a:p>
        </p:txBody>
      </p:sp>
      <p:sp>
        <p:nvSpPr>
          <p:cNvPr id="42" name="Text Placeholder 2">
            <a:extLst>
              <a:ext uri="{FF2B5EF4-FFF2-40B4-BE49-F238E27FC236}">
                <a16:creationId xmlns:a16="http://schemas.microsoft.com/office/drawing/2014/main" id="{FC6BFBBA-9027-7046-B730-5BD93547CB95}"/>
              </a:ext>
            </a:extLst>
          </p:cNvPr>
          <p:cNvSpPr>
            <a:spLocks noGrp="1"/>
          </p:cNvSpPr>
          <p:nvPr>
            <p:ph type="body" idx="33" hasCustomPrompt="1"/>
          </p:nvPr>
        </p:nvSpPr>
        <p:spPr>
          <a:xfrm>
            <a:off x="6286667" y="5195212"/>
            <a:ext cx="3566690" cy="593829"/>
          </a:xfrm>
        </p:spPr>
        <p:txBody>
          <a:bodyPr anchor="b">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43" name="Text Placeholder 6">
            <a:extLst>
              <a:ext uri="{FF2B5EF4-FFF2-40B4-BE49-F238E27FC236}">
                <a16:creationId xmlns:a16="http://schemas.microsoft.com/office/drawing/2014/main" id="{EE194924-A054-9647-86B2-EBFFE2FBB823}"/>
              </a:ext>
            </a:extLst>
          </p:cNvPr>
          <p:cNvSpPr>
            <a:spLocks noGrp="1"/>
          </p:cNvSpPr>
          <p:nvPr>
            <p:ph type="body" sz="quarter" idx="34" hasCustomPrompt="1"/>
          </p:nvPr>
        </p:nvSpPr>
        <p:spPr>
          <a:xfrm>
            <a:off x="6274820" y="5808868"/>
            <a:ext cx="3566160" cy="530603"/>
          </a:xfrm>
        </p:spPr>
        <p:txBody>
          <a:bodyPr>
            <a:normAutofit/>
          </a:bodyPr>
          <a:lstStyle>
            <a:lvl1pPr marL="0" indent="0" algn="ctr">
              <a:buNone/>
              <a:defRPr sz="1400">
                <a:solidFill>
                  <a:schemeClr val="tx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endParaRPr lang="en-US"/>
          </a:p>
        </p:txBody>
      </p:sp>
      <p:sp>
        <p:nvSpPr>
          <p:cNvPr id="44" name="Text Placeholder 2">
            <a:extLst>
              <a:ext uri="{FF2B5EF4-FFF2-40B4-BE49-F238E27FC236}">
                <a16:creationId xmlns:a16="http://schemas.microsoft.com/office/drawing/2014/main" id="{092B3AFA-ACC5-1548-8DBC-FEF0D2BAE794}"/>
              </a:ext>
            </a:extLst>
          </p:cNvPr>
          <p:cNvSpPr>
            <a:spLocks noGrp="1"/>
          </p:cNvSpPr>
          <p:nvPr>
            <p:ph type="body" idx="35" hasCustomPrompt="1"/>
          </p:nvPr>
        </p:nvSpPr>
        <p:spPr>
          <a:xfrm>
            <a:off x="2361871" y="168898"/>
            <a:ext cx="3566690" cy="593829"/>
          </a:xfrm>
        </p:spPr>
        <p:txBody>
          <a:bodyPr anchor="b">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45" name="Text Placeholder 6">
            <a:extLst>
              <a:ext uri="{FF2B5EF4-FFF2-40B4-BE49-F238E27FC236}">
                <a16:creationId xmlns:a16="http://schemas.microsoft.com/office/drawing/2014/main" id="{F81C5F55-7F74-C742-A311-5C397F0DC4F7}"/>
              </a:ext>
            </a:extLst>
          </p:cNvPr>
          <p:cNvSpPr>
            <a:spLocks noGrp="1"/>
          </p:cNvSpPr>
          <p:nvPr>
            <p:ph type="body" sz="quarter" idx="36" hasCustomPrompt="1"/>
          </p:nvPr>
        </p:nvSpPr>
        <p:spPr>
          <a:xfrm>
            <a:off x="2350008" y="782554"/>
            <a:ext cx="3566160" cy="530603"/>
          </a:xfrm>
        </p:spPr>
        <p:txBody>
          <a:bodyPr>
            <a:normAutofit/>
          </a:bodyPr>
          <a:lstStyle>
            <a:lvl1pPr marL="0" indent="0" algn="ctr">
              <a:buNone/>
              <a:defRPr sz="1400">
                <a:solidFill>
                  <a:schemeClr val="tx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endParaRPr lang="en-US"/>
          </a:p>
        </p:txBody>
      </p:sp>
      <p:sp>
        <p:nvSpPr>
          <p:cNvPr id="46" name="Text Placeholder 2">
            <a:extLst>
              <a:ext uri="{FF2B5EF4-FFF2-40B4-BE49-F238E27FC236}">
                <a16:creationId xmlns:a16="http://schemas.microsoft.com/office/drawing/2014/main" id="{F8903F6E-0798-C74C-AE81-7F422E6B3B30}"/>
              </a:ext>
            </a:extLst>
          </p:cNvPr>
          <p:cNvSpPr>
            <a:spLocks noGrp="1"/>
          </p:cNvSpPr>
          <p:nvPr>
            <p:ph type="body" idx="37" hasCustomPrompt="1"/>
          </p:nvPr>
        </p:nvSpPr>
        <p:spPr>
          <a:xfrm>
            <a:off x="6286667" y="168898"/>
            <a:ext cx="3566690" cy="593829"/>
          </a:xfrm>
        </p:spPr>
        <p:txBody>
          <a:bodyPr anchor="b">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47" name="Text Placeholder 6">
            <a:extLst>
              <a:ext uri="{FF2B5EF4-FFF2-40B4-BE49-F238E27FC236}">
                <a16:creationId xmlns:a16="http://schemas.microsoft.com/office/drawing/2014/main" id="{79246401-51F9-534E-8964-83314E21D335}"/>
              </a:ext>
            </a:extLst>
          </p:cNvPr>
          <p:cNvSpPr>
            <a:spLocks noGrp="1"/>
          </p:cNvSpPr>
          <p:nvPr>
            <p:ph type="body" sz="quarter" idx="38" hasCustomPrompt="1"/>
          </p:nvPr>
        </p:nvSpPr>
        <p:spPr>
          <a:xfrm>
            <a:off x="6274820" y="782554"/>
            <a:ext cx="3566160" cy="530603"/>
          </a:xfrm>
        </p:spPr>
        <p:txBody>
          <a:bodyPr>
            <a:normAutofit/>
          </a:bodyPr>
          <a:lstStyle>
            <a:lvl1pPr marL="0" indent="0" algn="ctr">
              <a:buNone/>
              <a:defRPr sz="1400">
                <a:solidFill>
                  <a:schemeClr val="tx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endParaRPr lang="en-US"/>
          </a:p>
        </p:txBody>
      </p:sp>
    </p:spTree>
    <p:extLst>
      <p:ext uri="{BB962C8B-B14F-4D97-AF65-F5344CB8AC3E}">
        <p14:creationId xmlns:p14="http://schemas.microsoft.com/office/powerpoint/2010/main" val="11014268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and Photo V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92E316-1B9A-874B-992D-87A7E19C144F}"/>
              </a:ext>
            </a:extLst>
          </p:cNvPr>
          <p:cNvPicPr>
            <a:picLocks noChangeAspect="1"/>
          </p:cNvPicPr>
          <p:nvPr userDrawn="1"/>
        </p:nvPicPr>
        <p:blipFill>
          <a:blip r:embed="rId2"/>
          <a:src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88EAB602-71A9-CF4B-9393-085EFE7BF252}"/>
              </a:ext>
            </a:extLst>
          </p:cNvPr>
          <p:cNvSpPr>
            <a:spLocks noGrp="1"/>
          </p:cNvSpPr>
          <p:nvPr>
            <p:ph type="sldNum" sz="quarter" idx="12"/>
          </p:nvPr>
        </p:nvSpPr>
        <p:spPr/>
        <p:txBody>
          <a:bodyPr/>
          <a:lstStyle/>
          <a:p>
            <a:fld id="{B9BF1031-1045-D74B-99D1-69DF7F96957F}" type="slidenum">
              <a:rPr lang="en-US" smtClean="0"/>
              <a:t>‹#›</a:t>
            </a:fld>
            <a:endParaRPr lang="en-US"/>
          </a:p>
        </p:txBody>
      </p:sp>
      <p:sp>
        <p:nvSpPr>
          <p:cNvPr id="13" name="Title 1">
            <a:extLst>
              <a:ext uri="{FF2B5EF4-FFF2-40B4-BE49-F238E27FC236}">
                <a16:creationId xmlns:a16="http://schemas.microsoft.com/office/drawing/2014/main" id="{36F909E0-37BB-F84F-A96A-4EC2E676A931}"/>
              </a:ext>
            </a:extLst>
          </p:cNvPr>
          <p:cNvSpPr>
            <a:spLocks noGrp="1"/>
          </p:cNvSpPr>
          <p:nvPr>
            <p:ph type="title"/>
          </p:nvPr>
        </p:nvSpPr>
        <p:spPr>
          <a:xfrm>
            <a:off x="526774" y="681037"/>
            <a:ext cx="5284746" cy="1325563"/>
          </a:xfrm>
        </p:spPr>
        <p:txBody>
          <a:bodyPr/>
          <a:lstStyle>
            <a:lvl1pPr>
              <a:defRPr>
                <a:solidFill>
                  <a:schemeClr val="tx1"/>
                </a:solidFill>
              </a:defRPr>
            </a:lvl1pPr>
          </a:lstStyle>
          <a:p>
            <a:r>
              <a:rPr lang="en-US"/>
              <a:t>Click to edit Master title style</a:t>
            </a:r>
          </a:p>
        </p:txBody>
      </p:sp>
      <p:sp>
        <p:nvSpPr>
          <p:cNvPr id="14" name="Content Placeholder 2">
            <a:extLst>
              <a:ext uri="{FF2B5EF4-FFF2-40B4-BE49-F238E27FC236}">
                <a16:creationId xmlns:a16="http://schemas.microsoft.com/office/drawing/2014/main" id="{3E617EFB-12A6-A741-87B5-0CACF3A9C7B7}"/>
              </a:ext>
            </a:extLst>
          </p:cNvPr>
          <p:cNvSpPr>
            <a:spLocks noGrp="1"/>
          </p:cNvSpPr>
          <p:nvPr>
            <p:ph idx="1"/>
          </p:nvPr>
        </p:nvSpPr>
        <p:spPr>
          <a:xfrm>
            <a:off x="526774" y="2371725"/>
            <a:ext cx="5284746" cy="3805237"/>
          </a:xfrm>
        </p:spPr>
        <p:txBody>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Picture Placeholder 15">
            <a:extLst>
              <a:ext uri="{FF2B5EF4-FFF2-40B4-BE49-F238E27FC236}">
                <a16:creationId xmlns:a16="http://schemas.microsoft.com/office/drawing/2014/main" id="{5E6BE52F-DC4C-B243-9580-A6A1DD85A6D6}"/>
              </a:ext>
            </a:extLst>
          </p:cNvPr>
          <p:cNvSpPr>
            <a:spLocks noGrp="1"/>
          </p:cNvSpPr>
          <p:nvPr>
            <p:ph type="pic" sz="quarter" idx="13"/>
          </p:nvPr>
        </p:nvSpPr>
        <p:spPr>
          <a:xfrm>
            <a:off x="6675438" y="680719"/>
            <a:ext cx="4999037" cy="5496243"/>
          </a:xfrm>
        </p:spPr>
        <p:txBody>
          <a:bodyPr/>
          <a:lstStyle/>
          <a:p>
            <a:r>
              <a:rPr lang="en-US"/>
              <a:t>Click icon to add picture</a:t>
            </a:r>
          </a:p>
        </p:txBody>
      </p:sp>
    </p:spTree>
    <p:extLst>
      <p:ext uri="{BB962C8B-B14F-4D97-AF65-F5344CB8AC3E}">
        <p14:creationId xmlns:p14="http://schemas.microsoft.com/office/powerpoint/2010/main" val="2256742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and Photo V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CA78525-D663-734E-9FCA-9F55BCDAFD63}"/>
              </a:ext>
            </a:extLst>
          </p:cNvPr>
          <p:cNvPicPr>
            <a:picLocks noChangeAspect="1"/>
          </p:cNvPicPr>
          <p:nvPr userDrawn="1"/>
        </p:nvPicPr>
        <p:blipFill>
          <a:blip r:embed="rId2"/>
          <a:src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88EAB602-71A9-CF4B-9393-085EFE7BF252}"/>
              </a:ext>
            </a:extLst>
          </p:cNvPr>
          <p:cNvSpPr>
            <a:spLocks noGrp="1"/>
          </p:cNvSpPr>
          <p:nvPr>
            <p:ph type="sldNum" sz="quarter" idx="12"/>
          </p:nvPr>
        </p:nvSpPr>
        <p:spPr/>
        <p:txBody>
          <a:bodyPr/>
          <a:lstStyle/>
          <a:p>
            <a:fld id="{B9BF1031-1045-D74B-99D1-69DF7F96957F}" type="slidenum">
              <a:rPr lang="en-US" smtClean="0"/>
              <a:t>‹#›</a:t>
            </a:fld>
            <a:endParaRPr lang="en-US"/>
          </a:p>
        </p:txBody>
      </p:sp>
      <p:sp>
        <p:nvSpPr>
          <p:cNvPr id="16" name="Picture Placeholder 15">
            <a:extLst>
              <a:ext uri="{FF2B5EF4-FFF2-40B4-BE49-F238E27FC236}">
                <a16:creationId xmlns:a16="http://schemas.microsoft.com/office/drawing/2014/main" id="{5E6BE52F-DC4C-B243-9580-A6A1DD85A6D6}"/>
              </a:ext>
            </a:extLst>
          </p:cNvPr>
          <p:cNvSpPr>
            <a:spLocks noGrp="1"/>
          </p:cNvSpPr>
          <p:nvPr>
            <p:ph type="pic" sz="quarter" idx="13"/>
          </p:nvPr>
        </p:nvSpPr>
        <p:spPr>
          <a:xfrm>
            <a:off x="6675438" y="690879"/>
            <a:ext cx="4999037" cy="5486083"/>
          </a:xfrm>
        </p:spPr>
        <p:txBody>
          <a:bodyPr/>
          <a:lstStyle/>
          <a:p>
            <a:r>
              <a:rPr lang="en-US"/>
              <a:t>Click icon to add picture</a:t>
            </a:r>
          </a:p>
        </p:txBody>
      </p:sp>
      <p:sp>
        <p:nvSpPr>
          <p:cNvPr id="9" name="Title 1">
            <a:extLst>
              <a:ext uri="{FF2B5EF4-FFF2-40B4-BE49-F238E27FC236}">
                <a16:creationId xmlns:a16="http://schemas.microsoft.com/office/drawing/2014/main" id="{242AB08A-8231-FB4B-A387-3FF55E781DB0}"/>
              </a:ext>
            </a:extLst>
          </p:cNvPr>
          <p:cNvSpPr>
            <a:spLocks noGrp="1"/>
          </p:cNvSpPr>
          <p:nvPr>
            <p:ph type="title"/>
          </p:nvPr>
        </p:nvSpPr>
        <p:spPr>
          <a:xfrm>
            <a:off x="526774" y="681037"/>
            <a:ext cx="5284746" cy="1325563"/>
          </a:xfrm>
        </p:spPr>
        <p:txBody>
          <a:bodyPr/>
          <a:lstStyle>
            <a:lvl1pPr>
              <a:defRPr>
                <a:solidFill>
                  <a:schemeClr val="tx1"/>
                </a:solidFill>
              </a:defRPr>
            </a:lvl1pPr>
          </a:lstStyle>
          <a:p>
            <a:r>
              <a:rPr lang="en-US"/>
              <a:t>Click to edit Master title style</a:t>
            </a:r>
          </a:p>
        </p:txBody>
      </p:sp>
      <p:sp>
        <p:nvSpPr>
          <p:cNvPr id="10" name="Content Placeholder 2">
            <a:extLst>
              <a:ext uri="{FF2B5EF4-FFF2-40B4-BE49-F238E27FC236}">
                <a16:creationId xmlns:a16="http://schemas.microsoft.com/office/drawing/2014/main" id="{642DDCBD-74E8-E54F-8A05-947ACB99F2E9}"/>
              </a:ext>
            </a:extLst>
          </p:cNvPr>
          <p:cNvSpPr>
            <a:spLocks noGrp="1"/>
          </p:cNvSpPr>
          <p:nvPr>
            <p:ph idx="1"/>
          </p:nvPr>
        </p:nvSpPr>
        <p:spPr>
          <a:xfrm>
            <a:off x="526774" y="2371725"/>
            <a:ext cx="5284746" cy="3805237"/>
          </a:xfrm>
        </p:spPr>
        <p:txBody>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765865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V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AC16AA-9216-9341-AD54-F9504380820A}"/>
              </a:ext>
            </a:extLst>
          </p:cNvPr>
          <p:cNvPicPr>
            <a:picLocks noChangeAspect="1"/>
          </p:cNvPicPr>
          <p:nvPr userDrawn="1"/>
        </p:nvPicPr>
        <p:blipFill>
          <a:blip r:embed="rId2"/>
          <a:src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88EAB602-71A9-CF4B-9393-085EFE7BF252}"/>
              </a:ext>
            </a:extLst>
          </p:cNvPr>
          <p:cNvSpPr>
            <a:spLocks noGrp="1"/>
          </p:cNvSpPr>
          <p:nvPr>
            <p:ph type="sldNum" sz="quarter" idx="12"/>
          </p:nvPr>
        </p:nvSpPr>
        <p:spPr/>
        <p:txBody>
          <a:bodyPr/>
          <a:lstStyle/>
          <a:p>
            <a:fld id="{B9BF1031-1045-D74B-99D1-69DF7F96957F}" type="slidenum">
              <a:rPr lang="en-US" smtClean="0"/>
              <a:t>‹#›</a:t>
            </a:fld>
            <a:endParaRPr lang="en-US"/>
          </a:p>
        </p:txBody>
      </p:sp>
    </p:spTree>
    <p:extLst>
      <p:ext uri="{BB962C8B-B14F-4D97-AF65-F5344CB8AC3E}">
        <p14:creationId xmlns:p14="http://schemas.microsoft.com/office/powerpoint/2010/main" val="4997884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V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14D7B57-F67E-1D45-B45C-28609464861F}"/>
              </a:ext>
            </a:extLst>
          </p:cNvPr>
          <p:cNvPicPr>
            <a:picLocks noChangeAspect="1"/>
          </p:cNvPicPr>
          <p:nvPr userDrawn="1"/>
        </p:nvPicPr>
        <p:blipFill>
          <a:blip r:embed="rId2"/>
          <a:src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88EAB602-71A9-CF4B-9393-085EFE7BF252}"/>
              </a:ext>
            </a:extLst>
          </p:cNvPr>
          <p:cNvSpPr>
            <a:spLocks noGrp="1"/>
          </p:cNvSpPr>
          <p:nvPr>
            <p:ph type="sldNum" sz="quarter" idx="12"/>
          </p:nvPr>
        </p:nvSpPr>
        <p:spPr/>
        <p:txBody>
          <a:bodyPr/>
          <a:lstStyle/>
          <a:p>
            <a:fld id="{B9BF1031-1045-D74B-99D1-69DF7F96957F}" type="slidenum">
              <a:rPr lang="en-US" smtClean="0"/>
              <a:t>‹#›</a:t>
            </a:fld>
            <a:endParaRPr lang="en-US"/>
          </a:p>
        </p:txBody>
      </p:sp>
    </p:spTree>
    <p:extLst>
      <p:ext uri="{BB962C8B-B14F-4D97-AF65-F5344CB8AC3E}">
        <p14:creationId xmlns:p14="http://schemas.microsoft.com/office/powerpoint/2010/main" val="13518353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V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B79420-1116-4A44-A6FA-E68CF9381F82}"/>
              </a:ext>
            </a:extLst>
          </p:cNvPr>
          <p:cNvPicPr>
            <a:picLocks noChangeAspect="1"/>
          </p:cNvPicPr>
          <p:nvPr userDrawn="1"/>
        </p:nvPicPr>
        <p:blipFill>
          <a:blip r:embed="rId3"/>
          <a:src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88EAB602-71A9-CF4B-9393-085EFE7BF252}"/>
              </a:ext>
            </a:extLst>
          </p:cNvPr>
          <p:cNvSpPr>
            <a:spLocks noGrp="1"/>
          </p:cNvSpPr>
          <p:nvPr>
            <p:ph type="sldNum" sz="quarter" idx="12"/>
          </p:nvPr>
        </p:nvSpPr>
        <p:spPr/>
        <p:txBody>
          <a:bodyPr/>
          <a:lstStyle/>
          <a:p>
            <a:fld id="{B9BF1031-1045-D74B-99D1-69DF7F96957F}" type="slidenum">
              <a:rPr lang="en-US" smtClean="0"/>
              <a:t>‹#›</a:t>
            </a:fld>
            <a:endParaRPr lang="en-US"/>
          </a:p>
        </p:txBody>
      </p:sp>
    </p:spTree>
    <p:custDataLst>
      <p:tags r:id="rId1"/>
    </p:custDataLst>
    <p:extLst>
      <p:ext uri="{BB962C8B-B14F-4D97-AF65-F5344CB8AC3E}">
        <p14:creationId xmlns:p14="http://schemas.microsoft.com/office/powerpoint/2010/main" val="33498555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Divider/Section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73A8006-A602-C94E-9271-C9C29D76AFF8}"/>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104AEB6-034D-1A4E-89D1-E61F01C231F9}"/>
              </a:ext>
            </a:extLst>
          </p:cNvPr>
          <p:cNvSpPr>
            <a:spLocks noGrp="1"/>
          </p:cNvSpPr>
          <p:nvPr>
            <p:ph type="title"/>
          </p:nvPr>
        </p:nvSpPr>
        <p:spPr>
          <a:xfrm>
            <a:off x="5575851" y="2303670"/>
            <a:ext cx="5009324" cy="2027583"/>
          </a:xfrm>
        </p:spPr>
        <p:txBody>
          <a:bodyPr anchor="b"/>
          <a:lstStyle>
            <a:lvl1pPr algn="ctr">
              <a:defRPr sz="4000">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ABCDA114-C454-A54F-97A3-BBEABD5CC317}"/>
              </a:ext>
            </a:extLst>
          </p:cNvPr>
          <p:cNvSpPr>
            <a:spLocks noGrp="1"/>
          </p:cNvSpPr>
          <p:nvPr>
            <p:ph type="body" idx="1" hasCustomPrompt="1"/>
          </p:nvPr>
        </p:nvSpPr>
        <p:spPr>
          <a:xfrm>
            <a:off x="5575850" y="4420705"/>
            <a:ext cx="5009325" cy="1033669"/>
          </a:xfrm>
        </p:spPr>
        <p:txBody>
          <a:bodyPr/>
          <a:lstStyle>
            <a:lvl1pPr marL="0" indent="0" algn="ctr">
              <a:buNone/>
              <a:defRPr sz="2400" b="1" cap="all" baseline="0">
                <a:solidFill>
                  <a:srgbClr val="2E426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9" name="Slide Number Placeholder 5">
            <a:extLst>
              <a:ext uri="{FF2B5EF4-FFF2-40B4-BE49-F238E27FC236}">
                <a16:creationId xmlns:a16="http://schemas.microsoft.com/office/drawing/2014/main" id="{FF16C299-0971-5C42-8F74-4F128FB05133}"/>
              </a:ext>
            </a:extLst>
          </p:cNvPr>
          <p:cNvSpPr>
            <a:spLocks noGrp="1"/>
          </p:cNvSpPr>
          <p:nvPr>
            <p:ph type="sldNum" sz="quarter" idx="12"/>
          </p:nvPr>
        </p:nvSpPr>
        <p:spPr>
          <a:xfrm>
            <a:off x="11371249" y="6411595"/>
            <a:ext cx="649357" cy="365125"/>
          </a:xfrm>
        </p:spPr>
        <p:txBody>
          <a:bodyPr/>
          <a:lstStyle/>
          <a:p>
            <a:fld id="{B9BF1031-1045-D74B-99D1-69DF7F96957F}" type="slidenum">
              <a:rPr lang="en-US" smtClean="0"/>
              <a:t>‹#›</a:t>
            </a:fld>
            <a:endParaRPr lang="en-US"/>
          </a:p>
        </p:txBody>
      </p:sp>
    </p:spTree>
    <p:extLst>
      <p:ext uri="{BB962C8B-B14F-4D97-AF65-F5344CB8AC3E}">
        <p14:creationId xmlns:p14="http://schemas.microsoft.com/office/powerpoint/2010/main" val="41361173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1_Blank V3">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2D2B62-0FBA-4654-B6B1-3E6B0C6E53D9}"/>
              </a:ext>
            </a:extLst>
          </p:cNvPr>
          <p:cNvPicPr>
            <a:picLocks noChangeAspect="1"/>
          </p:cNvPicPr>
          <p:nvPr userDrawn="1"/>
        </p:nvPicPr>
        <p:blipFill>
          <a:blip r:embed="rId3"/>
          <a:src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88EAB602-71A9-CF4B-9393-085EFE7BF252}"/>
              </a:ext>
            </a:extLst>
          </p:cNvPr>
          <p:cNvSpPr>
            <a:spLocks noGrp="1"/>
          </p:cNvSpPr>
          <p:nvPr>
            <p:ph type="sldNum" sz="quarter" idx="12"/>
          </p:nvPr>
        </p:nvSpPr>
        <p:spPr/>
        <p:txBody>
          <a:bodyPr/>
          <a:lstStyle/>
          <a:p>
            <a:fld id="{B9BF1031-1045-D74B-99D1-69DF7F96957F}" type="slidenum">
              <a:rPr lang="en-US" smtClean="0"/>
              <a:t>‹#›</a:t>
            </a:fld>
            <a:endParaRPr lang="en-US"/>
          </a:p>
        </p:txBody>
      </p:sp>
    </p:spTree>
    <p:custDataLst>
      <p:tags r:id="rId1"/>
    </p:custDataLst>
    <p:extLst>
      <p:ext uri="{BB962C8B-B14F-4D97-AF65-F5344CB8AC3E}">
        <p14:creationId xmlns:p14="http://schemas.microsoft.com/office/powerpoint/2010/main" val="21999594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2_Blank V3">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8EAB602-71A9-CF4B-9393-085EFE7BF252}"/>
              </a:ext>
            </a:extLst>
          </p:cNvPr>
          <p:cNvSpPr>
            <a:spLocks noGrp="1"/>
          </p:cNvSpPr>
          <p:nvPr>
            <p:ph type="sldNum" sz="quarter" idx="12"/>
          </p:nvPr>
        </p:nvSpPr>
        <p:spPr/>
        <p:txBody>
          <a:bodyPr/>
          <a:lstStyle/>
          <a:p>
            <a:fld id="{B9BF1031-1045-D74B-99D1-69DF7F96957F}" type="slidenum">
              <a:rPr lang="en-US" smtClean="0"/>
              <a:t>‹#›</a:t>
            </a:fld>
            <a:endParaRPr lang="en-US"/>
          </a:p>
        </p:txBody>
      </p:sp>
    </p:spTree>
    <p:custDataLst>
      <p:tags r:id="rId1"/>
    </p:custDataLst>
    <p:extLst>
      <p:ext uri="{BB962C8B-B14F-4D97-AF65-F5344CB8AC3E}">
        <p14:creationId xmlns:p14="http://schemas.microsoft.com/office/powerpoint/2010/main" val="5688528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342C89B-630E-8A45-A482-2B3F784124ED}"/>
              </a:ext>
            </a:extLst>
          </p:cNvPr>
          <p:cNvPicPr>
            <a:picLocks noChangeAspect="1"/>
          </p:cNvPicPr>
          <p:nvPr userDrawn="1"/>
        </p:nvPicPr>
        <p:blipFill>
          <a:blip r:embed="rId2"/>
          <a:srcRect/>
          <a:stretch/>
        </p:blipFill>
        <p:spPr>
          <a:xfrm>
            <a:off x="0" y="0"/>
            <a:ext cx="12192000" cy="6858000"/>
          </a:xfrm>
          <a:prstGeom prst="rect">
            <a:avLst/>
          </a:prstGeom>
        </p:spPr>
      </p:pic>
      <p:sp>
        <p:nvSpPr>
          <p:cNvPr id="8" name="Title 1">
            <a:extLst>
              <a:ext uri="{FF2B5EF4-FFF2-40B4-BE49-F238E27FC236}">
                <a16:creationId xmlns:a16="http://schemas.microsoft.com/office/drawing/2014/main" id="{56A3E476-A68C-CD45-B57F-A3B18DB229ED}"/>
              </a:ext>
            </a:extLst>
          </p:cNvPr>
          <p:cNvSpPr>
            <a:spLocks noGrp="1"/>
          </p:cNvSpPr>
          <p:nvPr>
            <p:ph type="title" hasCustomPrompt="1"/>
          </p:nvPr>
        </p:nvSpPr>
        <p:spPr>
          <a:xfrm>
            <a:off x="774700" y="1246982"/>
            <a:ext cx="10642600" cy="4364036"/>
          </a:xfrm>
        </p:spPr>
        <p:txBody>
          <a:bodyPr/>
          <a:lstStyle>
            <a:lvl1pPr algn="ctr">
              <a:defRPr>
                <a:solidFill>
                  <a:srgbClr val="E8E8E8"/>
                </a:solidFill>
              </a:defRPr>
            </a:lvl1pPr>
          </a:lstStyle>
          <a:p>
            <a:r>
              <a:rPr lang="en-US"/>
              <a:t>“Quote content here.”</a:t>
            </a:r>
          </a:p>
        </p:txBody>
      </p:sp>
      <p:sp>
        <p:nvSpPr>
          <p:cNvPr id="11" name="Text Placeholder 2">
            <a:extLst>
              <a:ext uri="{FF2B5EF4-FFF2-40B4-BE49-F238E27FC236}">
                <a16:creationId xmlns:a16="http://schemas.microsoft.com/office/drawing/2014/main" id="{29FD5B05-5FCB-3244-9D7D-9CF82551993F}"/>
              </a:ext>
            </a:extLst>
          </p:cNvPr>
          <p:cNvSpPr>
            <a:spLocks noGrp="1"/>
          </p:cNvSpPr>
          <p:nvPr>
            <p:ph type="body" idx="1" hasCustomPrompt="1"/>
          </p:nvPr>
        </p:nvSpPr>
        <p:spPr>
          <a:xfrm>
            <a:off x="6855240" y="5865967"/>
            <a:ext cx="4562060" cy="737083"/>
          </a:xfrm>
        </p:spPr>
        <p:txBody>
          <a:bodyPr anchor="t"/>
          <a:lstStyle>
            <a:lvl1pPr marL="0" indent="0" algn="r">
              <a:buNone/>
              <a:defRPr sz="2000" b="1" cap="all" baseline="0">
                <a:solidFill>
                  <a:srgbClr val="AAB3C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Attribution here</a:t>
            </a:r>
          </a:p>
        </p:txBody>
      </p:sp>
      <p:sp>
        <p:nvSpPr>
          <p:cNvPr id="6" name="Slide Number Placeholder 3">
            <a:extLst>
              <a:ext uri="{FF2B5EF4-FFF2-40B4-BE49-F238E27FC236}">
                <a16:creationId xmlns:a16="http://schemas.microsoft.com/office/drawing/2014/main" id="{1063B6A0-EBFC-AD4C-BA7B-5B91E22139AD}"/>
              </a:ext>
            </a:extLst>
          </p:cNvPr>
          <p:cNvSpPr>
            <a:spLocks noGrp="1"/>
          </p:cNvSpPr>
          <p:nvPr>
            <p:ph type="sldNum" sz="quarter" idx="12"/>
          </p:nvPr>
        </p:nvSpPr>
        <p:spPr>
          <a:xfrm>
            <a:off x="11371249" y="6411595"/>
            <a:ext cx="649357" cy="365125"/>
          </a:xfrm>
        </p:spPr>
        <p:txBody>
          <a:bodyPr/>
          <a:lstStyle/>
          <a:p>
            <a:fld id="{B9BF1031-1045-D74B-99D1-69DF7F96957F}" type="slidenum">
              <a:rPr lang="en-US" smtClean="0"/>
              <a:t>‹#›</a:t>
            </a:fld>
            <a:endParaRPr lang="en-US"/>
          </a:p>
        </p:txBody>
      </p:sp>
    </p:spTree>
    <p:extLst>
      <p:ext uri="{BB962C8B-B14F-4D97-AF65-F5344CB8AC3E}">
        <p14:creationId xmlns:p14="http://schemas.microsoft.com/office/powerpoint/2010/main" val="15264097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End/Thank You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E2B7267-C845-BE4B-A1BE-916B492E7D8F}"/>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E191EE5-F460-4C42-9EB6-751B258BE70C}"/>
              </a:ext>
            </a:extLst>
          </p:cNvPr>
          <p:cNvSpPr>
            <a:spLocks noGrp="1"/>
          </p:cNvSpPr>
          <p:nvPr>
            <p:ph type="ctrTitle" hasCustomPrompt="1"/>
          </p:nvPr>
        </p:nvSpPr>
        <p:spPr>
          <a:xfrm>
            <a:off x="3901440" y="2509520"/>
            <a:ext cx="4368800" cy="1584960"/>
          </a:xfrm>
        </p:spPr>
        <p:txBody>
          <a:bodyPr anchor="b"/>
          <a:lstStyle>
            <a:lvl1pPr algn="ctr">
              <a:defRPr sz="5000"/>
            </a:lvl1pPr>
          </a:lstStyle>
          <a:p>
            <a:r>
              <a:rPr lang="en-US"/>
              <a:t>Thank You</a:t>
            </a:r>
          </a:p>
        </p:txBody>
      </p:sp>
      <p:sp>
        <p:nvSpPr>
          <p:cNvPr id="3" name="Subtitle 2">
            <a:extLst>
              <a:ext uri="{FF2B5EF4-FFF2-40B4-BE49-F238E27FC236}">
                <a16:creationId xmlns:a16="http://schemas.microsoft.com/office/drawing/2014/main" id="{E0DF3F11-25B1-2243-9DB6-E36B61BC5A0C}"/>
              </a:ext>
            </a:extLst>
          </p:cNvPr>
          <p:cNvSpPr>
            <a:spLocks noGrp="1"/>
          </p:cNvSpPr>
          <p:nvPr>
            <p:ph type="subTitle" idx="1" hasCustomPrompt="1"/>
          </p:nvPr>
        </p:nvSpPr>
        <p:spPr>
          <a:xfrm>
            <a:off x="3901440" y="4541520"/>
            <a:ext cx="4368800" cy="964758"/>
          </a:xfrm>
        </p:spPr>
        <p:txBody>
          <a:bodyPr/>
          <a:lstStyle>
            <a:lvl1pPr marL="0" indent="0" algn="ctr">
              <a:buNone/>
              <a:defRPr sz="2000" b="1" cap="all" baseline="0">
                <a:solidFill>
                  <a:srgbClr val="818EA8"/>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CONTACT/OTHER INFO</a:t>
            </a:r>
          </a:p>
        </p:txBody>
      </p:sp>
    </p:spTree>
    <p:extLst>
      <p:ext uri="{BB962C8B-B14F-4D97-AF65-F5344CB8AC3E}">
        <p14:creationId xmlns:p14="http://schemas.microsoft.com/office/powerpoint/2010/main" val="5571807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22FD673-08B5-7240-A063-6DE01C84078A}"/>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E191EE5-F460-4C42-9EB6-751B258BE70C}"/>
              </a:ext>
            </a:extLst>
          </p:cNvPr>
          <p:cNvSpPr>
            <a:spLocks noGrp="1"/>
          </p:cNvSpPr>
          <p:nvPr>
            <p:ph type="ctrTitle" hasCustomPrompt="1"/>
          </p:nvPr>
        </p:nvSpPr>
        <p:spPr>
          <a:xfrm>
            <a:off x="431800" y="2235200"/>
            <a:ext cx="8610600" cy="2611120"/>
          </a:xfrm>
        </p:spPr>
        <p:txBody>
          <a:bodyPr anchor="b"/>
          <a:lstStyle>
            <a:lvl1pPr algn="l">
              <a:defRPr sz="6000"/>
            </a:lvl1pPr>
          </a:lstStyle>
          <a:p>
            <a:r>
              <a:rPr lang="en-US"/>
              <a:t>Title Here</a:t>
            </a:r>
          </a:p>
        </p:txBody>
      </p:sp>
      <p:sp>
        <p:nvSpPr>
          <p:cNvPr id="3" name="Subtitle 2">
            <a:extLst>
              <a:ext uri="{FF2B5EF4-FFF2-40B4-BE49-F238E27FC236}">
                <a16:creationId xmlns:a16="http://schemas.microsoft.com/office/drawing/2014/main" id="{E0DF3F11-25B1-2243-9DB6-E36B61BC5A0C}"/>
              </a:ext>
            </a:extLst>
          </p:cNvPr>
          <p:cNvSpPr>
            <a:spLocks noGrp="1"/>
          </p:cNvSpPr>
          <p:nvPr>
            <p:ph type="subTitle" idx="1" hasCustomPrompt="1"/>
          </p:nvPr>
        </p:nvSpPr>
        <p:spPr>
          <a:xfrm>
            <a:off x="431800" y="5161280"/>
            <a:ext cx="8610600" cy="1106998"/>
          </a:xfrm>
        </p:spPr>
        <p:txBody>
          <a:bodyPr/>
          <a:lstStyle>
            <a:lvl1pPr marL="0" indent="0" algn="l">
              <a:buNone/>
              <a:defRPr sz="2500" b="1"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 NAME / DATE</a:t>
            </a:r>
          </a:p>
        </p:txBody>
      </p:sp>
    </p:spTree>
    <p:custDataLst>
      <p:tags r:id="rId1"/>
    </p:custDataLst>
    <p:extLst>
      <p:ext uri="{BB962C8B-B14F-4D97-AF65-F5344CB8AC3E}">
        <p14:creationId xmlns:p14="http://schemas.microsoft.com/office/powerpoint/2010/main" val="25347384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Divider/Section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73A8006-A602-C94E-9271-C9C29D76AFF8}"/>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104AEB6-034D-1A4E-89D1-E61F01C231F9}"/>
              </a:ext>
            </a:extLst>
          </p:cNvPr>
          <p:cNvSpPr>
            <a:spLocks noGrp="1"/>
          </p:cNvSpPr>
          <p:nvPr>
            <p:ph type="title"/>
          </p:nvPr>
        </p:nvSpPr>
        <p:spPr>
          <a:xfrm>
            <a:off x="5575851" y="2303670"/>
            <a:ext cx="5009324" cy="2027583"/>
          </a:xfrm>
        </p:spPr>
        <p:txBody>
          <a:bodyPr anchor="b"/>
          <a:lstStyle>
            <a:lvl1pPr algn="ctr">
              <a:defRPr sz="4000">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ABCDA114-C454-A54F-97A3-BBEABD5CC317}"/>
              </a:ext>
            </a:extLst>
          </p:cNvPr>
          <p:cNvSpPr>
            <a:spLocks noGrp="1"/>
          </p:cNvSpPr>
          <p:nvPr>
            <p:ph type="body" idx="1" hasCustomPrompt="1"/>
          </p:nvPr>
        </p:nvSpPr>
        <p:spPr>
          <a:xfrm>
            <a:off x="5575850" y="4420705"/>
            <a:ext cx="5009325" cy="1033669"/>
          </a:xfrm>
        </p:spPr>
        <p:txBody>
          <a:bodyPr/>
          <a:lstStyle>
            <a:lvl1pPr marL="0" indent="0" algn="ctr">
              <a:buNone/>
              <a:defRPr sz="2400" b="1" cap="all" baseline="0">
                <a:solidFill>
                  <a:srgbClr val="2E426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9" name="Slide Number Placeholder 5">
            <a:extLst>
              <a:ext uri="{FF2B5EF4-FFF2-40B4-BE49-F238E27FC236}">
                <a16:creationId xmlns:a16="http://schemas.microsoft.com/office/drawing/2014/main" id="{FF16C299-0971-5C42-8F74-4F128FB05133}"/>
              </a:ext>
            </a:extLst>
          </p:cNvPr>
          <p:cNvSpPr>
            <a:spLocks noGrp="1"/>
          </p:cNvSpPr>
          <p:nvPr>
            <p:ph type="sldNum" sz="quarter" idx="12"/>
          </p:nvPr>
        </p:nvSpPr>
        <p:spPr>
          <a:xfrm>
            <a:off x="11371249" y="6411595"/>
            <a:ext cx="649357" cy="365125"/>
          </a:xfrm>
        </p:spPr>
        <p:txBody>
          <a:bodyPr/>
          <a:lstStyle/>
          <a:p>
            <a:fld id="{B9BF1031-1045-D74B-99D1-69DF7F96957F}" type="slidenum">
              <a:rPr lang="en-US" smtClean="0"/>
              <a:t>‹#›</a:t>
            </a:fld>
            <a:endParaRPr lang="en-US"/>
          </a:p>
        </p:txBody>
      </p:sp>
    </p:spTree>
    <p:extLst>
      <p:ext uri="{BB962C8B-B14F-4D97-AF65-F5344CB8AC3E}">
        <p14:creationId xmlns:p14="http://schemas.microsoft.com/office/powerpoint/2010/main" val="425554824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66F8501-1436-054A-A9CA-6B537968F12F}"/>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EB20195-C52A-5047-9EE4-64ED3627DADB}"/>
              </a:ext>
            </a:extLst>
          </p:cNvPr>
          <p:cNvSpPr>
            <a:spLocks noGrp="1"/>
          </p:cNvSpPr>
          <p:nvPr>
            <p:ph type="title"/>
          </p:nvPr>
        </p:nvSpPr>
        <p:spPr>
          <a:xfrm>
            <a:off x="526774" y="365125"/>
            <a:ext cx="10956235"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5A268ED7-9EFF-8C46-A948-909E19E0A134}"/>
              </a:ext>
            </a:extLst>
          </p:cNvPr>
          <p:cNvSpPr>
            <a:spLocks noGrp="1"/>
          </p:cNvSpPr>
          <p:nvPr>
            <p:ph idx="1"/>
          </p:nvPr>
        </p:nvSpPr>
        <p:spPr>
          <a:xfrm>
            <a:off x="526774" y="1825625"/>
            <a:ext cx="10956235" cy="4351338"/>
          </a:xfrm>
        </p:spPr>
        <p:txBody>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a:extLst>
              <a:ext uri="{FF2B5EF4-FFF2-40B4-BE49-F238E27FC236}">
                <a16:creationId xmlns:a16="http://schemas.microsoft.com/office/drawing/2014/main" id="{F5097B09-AD33-504D-8753-F06FE3C97130}"/>
              </a:ext>
            </a:extLst>
          </p:cNvPr>
          <p:cNvSpPr>
            <a:spLocks noGrp="1"/>
          </p:cNvSpPr>
          <p:nvPr>
            <p:ph type="sldNum" sz="quarter" idx="12"/>
          </p:nvPr>
        </p:nvSpPr>
        <p:spPr>
          <a:xfrm>
            <a:off x="11371249" y="6411595"/>
            <a:ext cx="649357" cy="365125"/>
          </a:xfrm>
        </p:spPr>
        <p:txBody>
          <a:bodyPr/>
          <a:lstStyle/>
          <a:p>
            <a:fld id="{B9BF1031-1045-D74B-99D1-69DF7F96957F}" type="slidenum">
              <a:rPr lang="en-US" smtClean="0"/>
              <a:t>‹#›</a:t>
            </a:fld>
            <a:endParaRPr lang="en-US"/>
          </a:p>
        </p:txBody>
      </p:sp>
    </p:spTree>
    <p:custDataLst>
      <p:tags r:id="rId1"/>
    </p:custDataLst>
    <p:extLst>
      <p:ext uri="{BB962C8B-B14F-4D97-AF65-F5344CB8AC3E}">
        <p14:creationId xmlns:p14="http://schemas.microsoft.com/office/powerpoint/2010/main" val="39018541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V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0E72D45-ED81-6C48-9B89-9F578C575F72}"/>
              </a:ext>
            </a:extLst>
          </p:cNvPr>
          <p:cNvPicPr>
            <a:picLocks noChangeAspect="1"/>
          </p:cNvPicPr>
          <p:nvPr userDrawn="1"/>
        </p:nvPicPr>
        <p:blipFill>
          <a:blip r:embed="rId2"/>
          <a:srcRect/>
          <a:stretch/>
        </p:blipFill>
        <p:spPr>
          <a:xfrm>
            <a:off x="0" y="0"/>
            <a:ext cx="12192000" cy="6858000"/>
          </a:xfrm>
          <a:prstGeom prst="rect">
            <a:avLst/>
          </a:prstGeom>
        </p:spPr>
      </p:pic>
      <p:sp>
        <p:nvSpPr>
          <p:cNvPr id="6" name="Slide Number Placeholder 5">
            <a:extLst>
              <a:ext uri="{FF2B5EF4-FFF2-40B4-BE49-F238E27FC236}">
                <a16:creationId xmlns:a16="http://schemas.microsoft.com/office/drawing/2014/main" id="{142B388A-BA1F-EC4D-8EE8-9ADED719377A}"/>
              </a:ext>
            </a:extLst>
          </p:cNvPr>
          <p:cNvSpPr>
            <a:spLocks noGrp="1"/>
          </p:cNvSpPr>
          <p:nvPr>
            <p:ph type="sldNum" sz="quarter" idx="12"/>
          </p:nvPr>
        </p:nvSpPr>
        <p:spPr/>
        <p:txBody>
          <a:bodyPr/>
          <a:lstStyle/>
          <a:p>
            <a:fld id="{B9BF1031-1045-D74B-99D1-69DF7F96957F}" type="slidenum">
              <a:rPr lang="en-US" smtClean="0"/>
              <a:t>‹#›</a:t>
            </a:fld>
            <a:endParaRPr lang="en-US"/>
          </a:p>
        </p:txBody>
      </p:sp>
      <p:sp>
        <p:nvSpPr>
          <p:cNvPr id="12" name="Text Placeholder 2">
            <a:extLst>
              <a:ext uri="{FF2B5EF4-FFF2-40B4-BE49-F238E27FC236}">
                <a16:creationId xmlns:a16="http://schemas.microsoft.com/office/drawing/2014/main" id="{896E758D-56BE-8246-84B5-F31B80B872F1}"/>
              </a:ext>
            </a:extLst>
          </p:cNvPr>
          <p:cNvSpPr>
            <a:spLocks noGrp="1"/>
          </p:cNvSpPr>
          <p:nvPr>
            <p:ph type="body" idx="14" hasCustomPrompt="1"/>
          </p:nvPr>
        </p:nvSpPr>
        <p:spPr>
          <a:xfrm>
            <a:off x="9312895" y="993914"/>
            <a:ext cx="2170113" cy="987286"/>
          </a:xfrm>
        </p:spPr>
        <p:txBody>
          <a:bodyPr anchor="b"/>
          <a:lstStyle>
            <a:lvl1pPr marL="0" indent="0" algn="l">
              <a:buNone/>
              <a:defRPr sz="2000" b="1" cap="all" baseline="0">
                <a:solidFill>
                  <a:srgbClr val="54698A"/>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HEADER HERE</a:t>
            </a:r>
          </a:p>
        </p:txBody>
      </p:sp>
      <p:sp>
        <p:nvSpPr>
          <p:cNvPr id="14" name="Text Placeholder 2">
            <a:extLst>
              <a:ext uri="{FF2B5EF4-FFF2-40B4-BE49-F238E27FC236}">
                <a16:creationId xmlns:a16="http://schemas.microsoft.com/office/drawing/2014/main" id="{5F1E040F-023A-414C-B02B-B8BC08F712C6}"/>
              </a:ext>
            </a:extLst>
          </p:cNvPr>
          <p:cNvSpPr>
            <a:spLocks noGrp="1"/>
          </p:cNvSpPr>
          <p:nvPr>
            <p:ph type="body" idx="15" hasCustomPrompt="1"/>
          </p:nvPr>
        </p:nvSpPr>
        <p:spPr>
          <a:xfrm>
            <a:off x="9312895" y="2186609"/>
            <a:ext cx="2170113" cy="3816625"/>
          </a:xfrm>
        </p:spPr>
        <p:txBody>
          <a:bodyPr anchor="t"/>
          <a:lstStyle>
            <a:lvl1pPr marL="0" indent="0" algn="l">
              <a:buNone/>
              <a:defRPr sz="15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a:t>
            </a:r>
          </a:p>
        </p:txBody>
      </p:sp>
      <p:sp>
        <p:nvSpPr>
          <p:cNvPr id="8" name="Title 1">
            <a:extLst>
              <a:ext uri="{FF2B5EF4-FFF2-40B4-BE49-F238E27FC236}">
                <a16:creationId xmlns:a16="http://schemas.microsoft.com/office/drawing/2014/main" id="{88030C2F-A0C6-D842-A367-8A9DF838E7A1}"/>
              </a:ext>
            </a:extLst>
          </p:cNvPr>
          <p:cNvSpPr>
            <a:spLocks noGrp="1"/>
          </p:cNvSpPr>
          <p:nvPr>
            <p:ph type="title"/>
          </p:nvPr>
        </p:nvSpPr>
        <p:spPr>
          <a:xfrm>
            <a:off x="526775" y="365125"/>
            <a:ext cx="8302266" cy="1325563"/>
          </a:xfrm>
        </p:spPr>
        <p:txBody>
          <a:bodyPr/>
          <a:lstStyle>
            <a:lvl1pPr>
              <a:defRPr>
                <a:solidFill>
                  <a:schemeClr val="tx1"/>
                </a:solidFill>
              </a:defRPr>
            </a:lvl1pPr>
          </a:lstStyle>
          <a:p>
            <a:r>
              <a:rPr lang="en-US"/>
              <a:t>Click to edit Master title style</a:t>
            </a:r>
          </a:p>
        </p:txBody>
      </p:sp>
      <p:sp>
        <p:nvSpPr>
          <p:cNvPr id="10" name="Content Placeholder 2">
            <a:extLst>
              <a:ext uri="{FF2B5EF4-FFF2-40B4-BE49-F238E27FC236}">
                <a16:creationId xmlns:a16="http://schemas.microsoft.com/office/drawing/2014/main" id="{158D4AFB-20B4-BC4C-B603-7CE14BF1F04F}"/>
              </a:ext>
            </a:extLst>
          </p:cNvPr>
          <p:cNvSpPr>
            <a:spLocks noGrp="1"/>
          </p:cNvSpPr>
          <p:nvPr>
            <p:ph idx="1"/>
          </p:nvPr>
        </p:nvSpPr>
        <p:spPr>
          <a:xfrm>
            <a:off x="526775" y="1825625"/>
            <a:ext cx="8302266" cy="4177609"/>
          </a:xfrm>
        </p:spPr>
        <p:txBody>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142217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mparison V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5A5C5C2-CF20-784F-AD7D-F7191F7DAD21}"/>
              </a:ext>
            </a:extLst>
          </p:cNvPr>
          <p:cNvPicPr>
            <a:picLocks noChangeAspect="1"/>
          </p:cNvPicPr>
          <p:nvPr userDrawn="1"/>
        </p:nvPicPr>
        <p:blipFill>
          <a:blip r:embed="rId2"/>
          <a:src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3DA95CAD-944B-C442-80C0-51D3B92C5899}"/>
              </a:ext>
            </a:extLst>
          </p:cNvPr>
          <p:cNvSpPr>
            <a:spLocks noGrp="1"/>
          </p:cNvSpPr>
          <p:nvPr>
            <p:ph type="body" idx="1" hasCustomPrompt="1"/>
          </p:nvPr>
        </p:nvSpPr>
        <p:spPr>
          <a:xfrm>
            <a:off x="1103245" y="2055813"/>
            <a:ext cx="4562060" cy="737083"/>
          </a:xfrm>
        </p:spPr>
        <p:txBody>
          <a:bodyPr anchor="ctr"/>
          <a:lstStyle>
            <a:lvl1pPr marL="0" indent="0" algn="ctr">
              <a:buNone/>
              <a:defRPr sz="2000" b="1" cap="all" baseline="0">
                <a:solidFill>
                  <a:srgbClr val="E8E8E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7A11AA0-1FEF-D143-8644-9D4FBBB7925C}"/>
              </a:ext>
            </a:extLst>
          </p:cNvPr>
          <p:cNvSpPr>
            <a:spLocks noGrp="1"/>
          </p:cNvSpPr>
          <p:nvPr>
            <p:ph sz="half" idx="2"/>
          </p:nvPr>
        </p:nvSpPr>
        <p:spPr>
          <a:xfrm>
            <a:off x="1162120" y="3006726"/>
            <a:ext cx="4513124" cy="2608884"/>
          </a:xfrm>
        </p:spPr>
        <p:txBody>
          <a:bodyPr anchor="ctr"/>
          <a:lstStyle>
            <a:lvl1pPr>
              <a:defRPr sz="2000">
                <a:solidFill>
                  <a:schemeClr val="bg1"/>
                </a:solidFill>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66B37C2-28AF-9143-9528-DC4B80E4EF1C}"/>
              </a:ext>
            </a:extLst>
          </p:cNvPr>
          <p:cNvSpPr>
            <a:spLocks noGrp="1"/>
          </p:cNvSpPr>
          <p:nvPr>
            <p:ph type="body" sz="quarter" idx="3" hasCustomPrompt="1"/>
          </p:nvPr>
        </p:nvSpPr>
        <p:spPr>
          <a:xfrm>
            <a:off x="6510130" y="2055812"/>
            <a:ext cx="4572000" cy="737083"/>
          </a:xfrm>
        </p:spPr>
        <p:txBody>
          <a:bodyPr anchor="ctr"/>
          <a:lstStyle>
            <a:lvl1pPr marL="0" indent="0" algn="ctr">
              <a:buNone/>
              <a:defRPr sz="2000" b="1" cap="all" baseline="0">
                <a:solidFill>
                  <a:srgbClr val="E8E8E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0749347-BB60-2C44-AD07-4E84090D44BD}"/>
              </a:ext>
            </a:extLst>
          </p:cNvPr>
          <p:cNvSpPr>
            <a:spLocks noGrp="1"/>
          </p:cNvSpPr>
          <p:nvPr>
            <p:ph sz="quarter" idx="4"/>
          </p:nvPr>
        </p:nvSpPr>
        <p:spPr>
          <a:xfrm>
            <a:off x="6510130" y="3006725"/>
            <a:ext cx="4519750" cy="2608885"/>
          </a:xfrm>
        </p:spPr>
        <p:txBody>
          <a:bodyPr anchor="ctr"/>
          <a:lstStyle>
            <a:lvl1pPr>
              <a:defRPr sz="2000">
                <a:solidFill>
                  <a:schemeClr val="bg1"/>
                </a:solidFill>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7CEA03A3-F0D7-B047-84E7-853750430001}"/>
              </a:ext>
            </a:extLst>
          </p:cNvPr>
          <p:cNvSpPr>
            <a:spLocks noGrp="1"/>
          </p:cNvSpPr>
          <p:nvPr>
            <p:ph type="sldNum" sz="quarter" idx="12"/>
          </p:nvPr>
        </p:nvSpPr>
        <p:spPr/>
        <p:txBody>
          <a:bodyPr/>
          <a:lstStyle/>
          <a:p>
            <a:fld id="{B9BF1031-1045-D74B-99D1-69DF7F96957F}" type="slidenum">
              <a:rPr lang="en-US" smtClean="0"/>
              <a:t>‹#›</a:t>
            </a:fld>
            <a:endParaRPr lang="en-US"/>
          </a:p>
        </p:txBody>
      </p:sp>
      <p:sp>
        <p:nvSpPr>
          <p:cNvPr id="11" name="Title 1">
            <a:extLst>
              <a:ext uri="{FF2B5EF4-FFF2-40B4-BE49-F238E27FC236}">
                <a16:creationId xmlns:a16="http://schemas.microsoft.com/office/drawing/2014/main" id="{2856D4AC-B5BC-CA42-934B-C2AED9C1FBEC}"/>
              </a:ext>
            </a:extLst>
          </p:cNvPr>
          <p:cNvSpPr>
            <a:spLocks noGrp="1"/>
          </p:cNvSpPr>
          <p:nvPr>
            <p:ph type="title"/>
          </p:nvPr>
        </p:nvSpPr>
        <p:spPr>
          <a:xfrm>
            <a:off x="526774" y="365125"/>
            <a:ext cx="11151704"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337412541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itle and Comparison V2">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74C1D97-04D0-6A43-90D9-0D114783677D}"/>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36316B6-2C73-3240-90D5-73A8FA1D1603}"/>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6D4D6D6-943B-B442-9D1D-8A9B9C4A3C82}"/>
              </a:ext>
            </a:extLst>
          </p:cNvPr>
          <p:cNvSpPr>
            <a:spLocks noGrp="1"/>
          </p:cNvSpPr>
          <p:nvPr>
            <p:ph sz="half" idx="1"/>
          </p:nvPr>
        </p:nvSpPr>
        <p:spPr>
          <a:xfrm>
            <a:off x="1073426" y="2136913"/>
            <a:ext cx="4611757" cy="3518452"/>
          </a:xfrm>
        </p:spPr>
        <p:txBody>
          <a:bodyPr anchor="ct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2FDCA60-4EAD-884C-A812-FAFDC4D397B4}"/>
              </a:ext>
            </a:extLst>
          </p:cNvPr>
          <p:cNvSpPr>
            <a:spLocks noGrp="1"/>
          </p:cNvSpPr>
          <p:nvPr>
            <p:ph sz="half" idx="2"/>
          </p:nvPr>
        </p:nvSpPr>
        <p:spPr>
          <a:xfrm>
            <a:off x="6506819" y="2136913"/>
            <a:ext cx="4611756" cy="3518452"/>
          </a:xfrm>
        </p:spPr>
        <p:txBody>
          <a:bodyPr anchor="ct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p>
            <a:fld id="{B9BF1031-1045-D74B-99D1-69DF7F96957F}" type="slidenum">
              <a:rPr lang="en-US" smtClean="0"/>
              <a:t>‹#›</a:t>
            </a:fld>
            <a:endParaRPr lang="en-US"/>
          </a:p>
        </p:txBody>
      </p:sp>
    </p:spTree>
    <p:extLst>
      <p:ext uri="{BB962C8B-B14F-4D97-AF65-F5344CB8AC3E}">
        <p14:creationId xmlns:p14="http://schemas.microsoft.com/office/powerpoint/2010/main" val="3718344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66F8501-1436-054A-A9CA-6B537968F12F}"/>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EB20195-C52A-5047-9EE4-64ED3627DADB}"/>
              </a:ext>
            </a:extLst>
          </p:cNvPr>
          <p:cNvSpPr>
            <a:spLocks noGrp="1"/>
          </p:cNvSpPr>
          <p:nvPr>
            <p:ph type="title"/>
          </p:nvPr>
        </p:nvSpPr>
        <p:spPr>
          <a:xfrm>
            <a:off x="526774" y="365125"/>
            <a:ext cx="10956235"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5A268ED7-9EFF-8C46-A948-909E19E0A134}"/>
              </a:ext>
            </a:extLst>
          </p:cNvPr>
          <p:cNvSpPr>
            <a:spLocks noGrp="1"/>
          </p:cNvSpPr>
          <p:nvPr>
            <p:ph idx="1"/>
          </p:nvPr>
        </p:nvSpPr>
        <p:spPr>
          <a:xfrm>
            <a:off x="526774" y="1825625"/>
            <a:ext cx="10956235" cy="4351338"/>
          </a:xfrm>
        </p:spPr>
        <p:txBody>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a:extLst>
              <a:ext uri="{FF2B5EF4-FFF2-40B4-BE49-F238E27FC236}">
                <a16:creationId xmlns:a16="http://schemas.microsoft.com/office/drawing/2014/main" id="{F5097B09-AD33-504D-8753-F06FE3C97130}"/>
              </a:ext>
            </a:extLst>
          </p:cNvPr>
          <p:cNvSpPr>
            <a:spLocks noGrp="1"/>
          </p:cNvSpPr>
          <p:nvPr>
            <p:ph type="sldNum" sz="quarter" idx="12"/>
          </p:nvPr>
        </p:nvSpPr>
        <p:spPr>
          <a:xfrm>
            <a:off x="11371249" y="6411595"/>
            <a:ext cx="649357" cy="365125"/>
          </a:xfrm>
        </p:spPr>
        <p:txBody>
          <a:bodyPr/>
          <a:lstStyle/>
          <a:p>
            <a:fld id="{B9BF1031-1045-D74B-99D1-69DF7F96957F}" type="slidenum">
              <a:rPr lang="en-US" smtClean="0"/>
              <a:t>‹#›</a:t>
            </a:fld>
            <a:endParaRPr lang="en-US"/>
          </a:p>
        </p:txBody>
      </p:sp>
    </p:spTree>
    <p:custDataLst>
      <p:tags r:id="rId1"/>
    </p:custDataLst>
    <p:extLst>
      <p:ext uri="{BB962C8B-B14F-4D97-AF65-F5344CB8AC3E}">
        <p14:creationId xmlns:p14="http://schemas.microsoft.com/office/powerpoint/2010/main" val="294186610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mparison V3">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2D89563-C188-5145-88C5-A48124B5884E}"/>
              </a:ext>
            </a:extLst>
          </p:cNvPr>
          <p:cNvPicPr>
            <a:picLocks noChangeAspect="1"/>
          </p:cNvPicPr>
          <p:nvPr userDrawn="1"/>
        </p:nvPicPr>
        <p:blipFill>
          <a:blip r:embed="rId2"/>
          <a:src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3DA95CAD-944B-C442-80C0-51D3B92C5899}"/>
              </a:ext>
            </a:extLst>
          </p:cNvPr>
          <p:cNvSpPr>
            <a:spLocks noGrp="1"/>
          </p:cNvSpPr>
          <p:nvPr>
            <p:ph type="body" idx="1" hasCustomPrompt="1"/>
          </p:nvPr>
        </p:nvSpPr>
        <p:spPr>
          <a:xfrm>
            <a:off x="1407695" y="1961147"/>
            <a:ext cx="2755231" cy="974558"/>
          </a:xfrm>
        </p:spPr>
        <p:txBody>
          <a:bodyPr anchor="b"/>
          <a:lstStyle>
            <a:lvl1pPr marL="0" indent="0" algn="ctr">
              <a:buNone/>
              <a:defRPr sz="2000" b="1" cap="all" baseline="0">
                <a:solidFill>
                  <a:srgbClr val="D4D9E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7A11AA0-1FEF-D143-8644-9D4FBBB7925C}"/>
              </a:ext>
            </a:extLst>
          </p:cNvPr>
          <p:cNvSpPr>
            <a:spLocks noGrp="1"/>
          </p:cNvSpPr>
          <p:nvPr>
            <p:ph sz="half" idx="2"/>
          </p:nvPr>
        </p:nvSpPr>
        <p:spPr>
          <a:xfrm>
            <a:off x="1407694" y="3272588"/>
            <a:ext cx="2755231" cy="2343021"/>
          </a:xfrm>
        </p:spPr>
        <p:txBody>
          <a:bodyPr anchor="ctr"/>
          <a:lstStyle>
            <a:lvl1pPr>
              <a:defRPr sz="2000">
                <a:solidFill>
                  <a:schemeClr val="bg1"/>
                </a:solidFill>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p:txBody>
      </p:sp>
      <p:sp>
        <p:nvSpPr>
          <p:cNvPr id="5" name="Text Placeholder 4">
            <a:extLst>
              <a:ext uri="{FF2B5EF4-FFF2-40B4-BE49-F238E27FC236}">
                <a16:creationId xmlns:a16="http://schemas.microsoft.com/office/drawing/2014/main" id="{F66B37C2-28AF-9143-9528-DC4B80E4EF1C}"/>
              </a:ext>
            </a:extLst>
          </p:cNvPr>
          <p:cNvSpPr>
            <a:spLocks noGrp="1"/>
          </p:cNvSpPr>
          <p:nvPr>
            <p:ph type="body" sz="quarter" idx="3" hasCustomPrompt="1"/>
          </p:nvPr>
        </p:nvSpPr>
        <p:spPr>
          <a:xfrm>
            <a:off x="4656222" y="1961146"/>
            <a:ext cx="2851484" cy="974558"/>
          </a:xfrm>
        </p:spPr>
        <p:txBody>
          <a:bodyPr anchor="b"/>
          <a:lstStyle>
            <a:lvl1pPr marL="0" indent="0" algn="ctr">
              <a:buNone/>
              <a:defRPr sz="2000" b="1" cap="all" baseline="0">
                <a:solidFill>
                  <a:srgbClr val="D4D9E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9" name="Slide Number Placeholder 8">
            <a:extLst>
              <a:ext uri="{FF2B5EF4-FFF2-40B4-BE49-F238E27FC236}">
                <a16:creationId xmlns:a16="http://schemas.microsoft.com/office/drawing/2014/main" id="{7CEA03A3-F0D7-B047-84E7-853750430001}"/>
              </a:ext>
            </a:extLst>
          </p:cNvPr>
          <p:cNvSpPr>
            <a:spLocks noGrp="1"/>
          </p:cNvSpPr>
          <p:nvPr>
            <p:ph type="sldNum" sz="quarter" idx="12"/>
          </p:nvPr>
        </p:nvSpPr>
        <p:spPr/>
        <p:txBody>
          <a:bodyPr/>
          <a:lstStyle/>
          <a:p>
            <a:fld id="{B9BF1031-1045-D74B-99D1-69DF7F96957F}" type="slidenum">
              <a:rPr lang="en-US" smtClean="0"/>
              <a:t>‹#›</a:t>
            </a:fld>
            <a:endParaRPr lang="en-US"/>
          </a:p>
        </p:txBody>
      </p:sp>
      <p:sp>
        <p:nvSpPr>
          <p:cNvPr id="11" name="Title 1">
            <a:extLst>
              <a:ext uri="{FF2B5EF4-FFF2-40B4-BE49-F238E27FC236}">
                <a16:creationId xmlns:a16="http://schemas.microsoft.com/office/drawing/2014/main" id="{2856D4AC-B5BC-CA42-934B-C2AED9C1FBEC}"/>
              </a:ext>
            </a:extLst>
          </p:cNvPr>
          <p:cNvSpPr>
            <a:spLocks noGrp="1"/>
          </p:cNvSpPr>
          <p:nvPr>
            <p:ph type="title"/>
          </p:nvPr>
        </p:nvSpPr>
        <p:spPr>
          <a:xfrm>
            <a:off x="526774" y="365125"/>
            <a:ext cx="11151704" cy="1325563"/>
          </a:xfrm>
        </p:spPr>
        <p:txBody>
          <a:bodyPr/>
          <a:lstStyle>
            <a:lvl1pPr>
              <a:defRPr>
                <a:solidFill>
                  <a:schemeClr val="tx1"/>
                </a:solidFill>
              </a:defRPr>
            </a:lvl1pPr>
          </a:lstStyle>
          <a:p>
            <a:r>
              <a:rPr lang="en-US"/>
              <a:t>Click to edit Master title style</a:t>
            </a:r>
          </a:p>
        </p:txBody>
      </p:sp>
      <p:sp>
        <p:nvSpPr>
          <p:cNvPr id="12" name="Text Placeholder 4">
            <a:extLst>
              <a:ext uri="{FF2B5EF4-FFF2-40B4-BE49-F238E27FC236}">
                <a16:creationId xmlns:a16="http://schemas.microsoft.com/office/drawing/2014/main" id="{7291DB91-8A80-6F40-B231-B65D91692A0E}"/>
              </a:ext>
            </a:extLst>
          </p:cNvPr>
          <p:cNvSpPr>
            <a:spLocks noGrp="1"/>
          </p:cNvSpPr>
          <p:nvPr>
            <p:ph type="body" sz="quarter" idx="13" hasCustomPrompt="1"/>
          </p:nvPr>
        </p:nvSpPr>
        <p:spPr>
          <a:xfrm>
            <a:off x="7988969" y="1961146"/>
            <a:ext cx="2851484" cy="974558"/>
          </a:xfrm>
        </p:spPr>
        <p:txBody>
          <a:bodyPr anchor="b"/>
          <a:lstStyle>
            <a:lvl1pPr marL="0" indent="0" algn="ctr">
              <a:buNone/>
              <a:defRPr sz="2000" b="1" cap="all" baseline="0">
                <a:solidFill>
                  <a:srgbClr val="D4D9E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3">
            <a:extLst>
              <a:ext uri="{FF2B5EF4-FFF2-40B4-BE49-F238E27FC236}">
                <a16:creationId xmlns:a16="http://schemas.microsoft.com/office/drawing/2014/main" id="{5F84098D-6682-9E45-AB3B-DAA462E1F8A3}"/>
              </a:ext>
            </a:extLst>
          </p:cNvPr>
          <p:cNvSpPr>
            <a:spLocks noGrp="1"/>
          </p:cNvSpPr>
          <p:nvPr>
            <p:ph sz="half" idx="14"/>
          </p:nvPr>
        </p:nvSpPr>
        <p:spPr>
          <a:xfrm>
            <a:off x="4716378" y="3272588"/>
            <a:ext cx="2755231" cy="2343021"/>
          </a:xfrm>
        </p:spPr>
        <p:txBody>
          <a:bodyPr anchor="ctr"/>
          <a:lstStyle>
            <a:lvl1pPr>
              <a:defRPr sz="2000">
                <a:solidFill>
                  <a:schemeClr val="bg1"/>
                </a:solidFill>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p:txBody>
      </p:sp>
      <p:sp>
        <p:nvSpPr>
          <p:cNvPr id="14" name="Content Placeholder 3">
            <a:extLst>
              <a:ext uri="{FF2B5EF4-FFF2-40B4-BE49-F238E27FC236}">
                <a16:creationId xmlns:a16="http://schemas.microsoft.com/office/drawing/2014/main" id="{10A7F087-8761-D84F-9E4E-6CFEBBA4E760}"/>
              </a:ext>
            </a:extLst>
          </p:cNvPr>
          <p:cNvSpPr>
            <a:spLocks noGrp="1"/>
          </p:cNvSpPr>
          <p:nvPr>
            <p:ph sz="half" idx="15"/>
          </p:nvPr>
        </p:nvSpPr>
        <p:spPr>
          <a:xfrm>
            <a:off x="8061157" y="3272588"/>
            <a:ext cx="2755231" cy="2343021"/>
          </a:xfrm>
        </p:spPr>
        <p:txBody>
          <a:bodyPr anchor="ctr"/>
          <a:lstStyle>
            <a:lvl1pPr>
              <a:defRPr sz="2000">
                <a:solidFill>
                  <a:schemeClr val="bg1"/>
                </a:solidFill>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7756456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itle and Comparison V4">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52480E4-074E-014A-A66C-DDE99AF95E40}"/>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36316B6-2C73-3240-90D5-73A8FA1D1603}"/>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6D4D6D6-943B-B442-9D1D-8A9B9C4A3C82}"/>
              </a:ext>
            </a:extLst>
          </p:cNvPr>
          <p:cNvSpPr>
            <a:spLocks noGrp="1"/>
          </p:cNvSpPr>
          <p:nvPr>
            <p:ph sz="half" idx="1"/>
          </p:nvPr>
        </p:nvSpPr>
        <p:spPr>
          <a:xfrm>
            <a:off x="1419727" y="1949116"/>
            <a:ext cx="2683042" cy="3706249"/>
          </a:xfrm>
        </p:spPr>
        <p:txBody>
          <a:bodyPr anchor="ct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a:extLst>
              <a:ext uri="{FF2B5EF4-FFF2-40B4-BE49-F238E27FC236}">
                <a16:creationId xmlns:a16="http://schemas.microsoft.com/office/drawing/2014/main" id="{B2FDCA60-4EAD-884C-A812-FAFDC4D397B4}"/>
              </a:ext>
            </a:extLst>
          </p:cNvPr>
          <p:cNvSpPr>
            <a:spLocks noGrp="1"/>
          </p:cNvSpPr>
          <p:nvPr>
            <p:ph sz="half" idx="2"/>
          </p:nvPr>
        </p:nvSpPr>
        <p:spPr>
          <a:xfrm>
            <a:off x="4714114" y="1949116"/>
            <a:ext cx="2733433" cy="3706249"/>
          </a:xfrm>
        </p:spPr>
        <p:txBody>
          <a:bodyPr anchor="ct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p>
            <a:fld id="{B9BF1031-1045-D74B-99D1-69DF7F96957F}" type="slidenum">
              <a:rPr lang="en-US" smtClean="0"/>
              <a:t>‹#›</a:t>
            </a:fld>
            <a:endParaRPr lang="en-US"/>
          </a:p>
        </p:txBody>
      </p:sp>
      <p:sp>
        <p:nvSpPr>
          <p:cNvPr id="9" name="Content Placeholder 3">
            <a:extLst>
              <a:ext uri="{FF2B5EF4-FFF2-40B4-BE49-F238E27FC236}">
                <a16:creationId xmlns:a16="http://schemas.microsoft.com/office/drawing/2014/main" id="{43B1E192-AF91-D042-BD65-44437DA08E2B}"/>
              </a:ext>
            </a:extLst>
          </p:cNvPr>
          <p:cNvSpPr>
            <a:spLocks noGrp="1"/>
          </p:cNvSpPr>
          <p:nvPr>
            <p:ph sz="half" idx="13"/>
          </p:nvPr>
        </p:nvSpPr>
        <p:spPr>
          <a:xfrm>
            <a:off x="8062904" y="1949116"/>
            <a:ext cx="2733433" cy="3706249"/>
          </a:xfrm>
        </p:spPr>
        <p:txBody>
          <a:bodyPr anchor="ct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6757254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mparison V5">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ABC475B-C11D-6045-93F0-164E90CF82F8}"/>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36316B6-2C73-3240-90D5-73A8FA1D1603}"/>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6D4D6D6-943B-B442-9D1D-8A9B9C4A3C82}"/>
              </a:ext>
            </a:extLst>
          </p:cNvPr>
          <p:cNvSpPr>
            <a:spLocks noGrp="1"/>
          </p:cNvSpPr>
          <p:nvPr>
            <p:ph sz="half" idx="1"/>
          </p:nvPr>
        </p:nvSpPr>
        <p:spPr>
          <a:xfrm>
            <a:off x="1455820" y="2225843"/>
            <a:ext cx="1838567" cy="3308684"/>
          </a:xfrm>
        </p:spPr>
        <p:txBody>
          <a:bodyPr anchor="t"/>
          <a:lstStyle>
            <a:lvl1pPr>
              <a:defRPr sz="2000">
                <a:solidFill>
                  <a:schemeClr val="bg1"/>
                </a:solidFill>
              </a:defRPr>
            </a:lvl1pPr>
            <a:lvl2pPr>
              <a:defRPr sz="2000">
                <a:solidFill>
                  <a:schemeClr val="bg1"/>
                </a:solidFill>
              </a:defRPr>
            </a:lvl2pPr>
            <a:lvl3pPr>
              <a:defRPr sz="2000"/>
            </a:lvl3pPr>
            <a:lvl4pPr>
              <a:defRPr sz="2000"/>
            </a:lvl4pPr>
            <a:lvl5pPr>
              <a:defRPr sz="2000"/>
            </a:lvl5pPr>
          </a:lstStyle>
          <a:p>
            <a:pPr lvl="0"/>
            <a:r>
              <a:rPr lang="en-US"/>
              <a:t>Click to edit Master text styles</a:t>
            </a:r>
          </a:p>
          <a:p>
            <a:pPr lvl="1"/>
            <a:r>
              <a:rPr lang="en-US"/>
              <a:t>Second level</a:t>
            </a:r>
          </a:p>
        </p:txBody>
      </p:sp>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p>
            <a:fld id="{B9BF1031-1045-D74B-99D1-69DF7F96957F}" type="slidenum">
              <a:rPr lang="en-US" smtClean="0"/>
              <a:t>‹#›</a:t>
            </a:fld>
            <a:endParaRPr lang="en-US"/>
          </a:p>
        </p:txBody>
      </p:sp>
      <p:sp>
        <p:nvSpPr>
          <p:cNvPr id="10" name="Content Placeholder 2">
            <a:extLst>
              <a:ext uri="{FF2B5EF4-FFF2-40B4-BE49-F238E27FC236}">
                <a16:creationId xmlns:a16="http://schemas.microsoft.com/office/drawing/2014/main" id="{8308FB76-0349-9941-AC6B-F22AEFA2809F}"/>
              </a:ext>
            </a:extLst>
          </p:cNvPr>
          <p:cNvSpPr>
            <a:spLocks noGrp="1"/>
          </p:cNvSpPr>
          <p:nvPr>
            <p:ph sz="half" idx="13"/>
          </p:nvPr>
        </p:nvSpPr>
        <p:spPr>
          <a:xfrm>
            <a:off x="3970420" y="2225843"/>
            <a:ext cx="1838567" cy="3308684"/>
          </a:xfrm>
        </p:spPr>
        <p:txBody>
          <a:bodyPr anchor="t"/>
          <a:lstStyle>
            <a:lvl1pPr>
              <a:defRPr sz="2000">
                <a:solidFill>
                  <a:schemeClr val="bg1"/>
                </a:solidFill>
              </a:defRPr>
            </a:lvl1pPr>
            <a:lvl2pPr>
              <a:defRPr sz="2000">
                <a:solidFill>
                  <a:schemeClr val="bg1"/>
                </a:solidFill>
              </a:defRPr>
            </a:lvl2pPr>
            <a:lvl3pPr>
              <a:defRPr sz="2000"/>
            </a:lvl3pPr>
            <a:lvl4pPr>
              <a:defRPr sz="2000"/>
            </a:lvl4pPr>
            <a:lvl5pPr>
              <a:defRPr sz="2000"/>
            </a:lvl5pPr>
          </a:lstStyle>
          <a:p>
            <a:pPr lvl="0"/>
            <a:r>
              <a:rPr lang="en-US"/>
              <a:t>Click to edit Master text styles</a:t>
            </a:r>
          </a:p>
          <a:p>
            <a:pPr lvl="1"/>
            <a:r>
              <a:rPr lang="en-US"/>
              <a:t>Second level</a:t>
            </a:r>
          </a:p>
        </p:txBody>
      </p:sp>
      <p:sp>
        <p:nvSpPr>
          <p:cNvPr id="11" name="Content Placeholder 2">
            <a:extLst>
              <a:ext uri="{FF2B5EF4-FFF2-40B4-BE49-F238E27FC236}">
                <a16:creationId xmlns:a16="http://schemas.microsoft.com/office/drawing/2014/main" id="{8748647B-D477-D446-8F27-9AEE279699CF}"/>
              </a:ext>
            </a:extLst>
          </p:cNvPr>
          <p:cNvSpPr>
            <a:spLocks noGrp="1"/>
          </p:cNvSpPr>
          <p:nvPr>
            <p:ph sz="half" idx="14"/>
          </p:nvPr>
        </p:nvSpPr>
        <p:spPr>
          <a:xfrm>
            <a:off x="6472988" y="2225843"/>
            <a:ext cx="1838567" cy="3308684"/>
          </a:xfrm>
        </p:spPr>
        <p:txBody>
          <a:bodyPr anchor="t"/>
          <a:lstStyle>
            <a:lvl1pPr>
              <a:defRPr sz="2000">
                <a:solidFill>
                  <a:schemeClr val="bg1"/>
                </a:solidFill>
              </a:defRPr>
            </a:lvl1pPr>
            <a:lvl2pPr>
              <a:defRPr sz="2000">
                <a:solidFill>
                  <a:schemeClr val="bg1"/>
                </a:solidFill>
              </a:defRPr>
            </a:lvl2pPr>
            <a:lvl3pPr>
              <a:defRPr sz="2000"/>
            </a:lvl3pPr>
            <a:lvl4pPr>
              <a:defRPr sz="2000"/>
            </a:lvl4pPr>
            <a:lvl5pPr>
              <a:defRPr sz="2000"/>
            </a:lvl5pPr>
          </a:lstStyle>
          <a:p>
            <a:pPr lvl="0"/>
            <a:r>
              <a:rPr lang="en-US"/>
              <a:t>Click to edit Master text styles</a:t>
            </a:r>
          </a:p>
          <a:p>
            <a:pPr lvl="1"/>
            <a:r>
              <a:rPr lang="en-US"/>
              <a:t>Second level</a:t>
            </a:r>
          </a:p>
        </p:txBody>
      </p:sp>
      <p:sp>
        <p:nvSpPr>
          <p:cNvPr id="12" name="Content Placeholder 2">
            <a:extLst>
              <a:ext uri="{FF2B5EF4-FFF2-40B4-BE49-F238E27FC236}">
                <a16:creationId xmlns:a16="http://schemas.microsoft.com/office/drawing/2014/main" id="{D90A2658-5B6D-EA4B-B376-6C076384D8B1}"/>
              </a:ext>
            </a:extLst>
          </p:cNvPr>
          <p:cNvSpPr>
            <a:spLocks noGrp="1"/>
          </p:cNvSpPr>
          <p:nvPr>
            <p:ph sz="half" idx="15"/>
          </p:nvPr>
        </p:nvSpPr>
        <p:spPr>
          <a:xfrm>
            <a:off x="8987588" y="2225843"/>
            <a:ext cx="1838567" cy="3308684"/>
          </a:xfrm>
        </p:spPr>
        <p:txBody>
          <a:bodyPr anchor="t"/>
          <a:lstStyle>
            <a:lvl1pPr>
              <a:defRPr sz="2000">
                <a:solidFill>
                  <a:schemeClr val="bg1"/>
                </a:solidFill>
              </a:defRPr>
            </a:lvl1pPr>
            <a:lvl2pPr>
              <a:defRPr sz="2000">
                <a:solidFill>
                  <a:schemeClr val="bg1"/>
                </a:solidFill>
              </a:defRPr>
            </a:lvl2pPr>
            <a:lvl3pPr>
              <a:defRPr sz="2000"/>
            </a:lvl3pPr>
            <a:lvl4pPr>
              <a:defRPr sz="2000"/>
            </a:lvl4pPr>
            <a:lvl5pPr>
              <a:defRPr sz="200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97778047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tat Slide V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7E546DD-C8AC-6F41-950A-8FF2213AACE1}"/>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36316B6-2C73-3240-90D5-73A8FA1D1603}"/>
              </a:ext>
            </a:extLst>
          </p:cNvPr>
          <p:cNvSpPr>
            <a:spLocks noGrp="1"/>
          </p:cNvSpPr>
          <p:nvPr>
            <p:ph type="title"/>
          </p:nvPr>
        </p:nvSpPr>
        <p:spPr>
          <a:xfrm>
            <a:off x="526774" y="365125"/>
            <a:ext cx="3335363" cy="1920875"/>
          </a:xfrm>
        </p:spPr>
        <p:txBody>
          <a:bodyPr/>
          <a:lstStyle>
            <a:lvl1pPr>
              <a:defRPr>
                <a:solidFill>
                  <a:schemeClr val="tx1"/>
                </a:solidFill>
              </a:defRPr>
            </a:lvl1pPr>
          </a:lstStyle>
          <a:p>
            <a:r>
              <a:rPr lang="en-US"/>
              <a:t>Click to edit Master title style</a:t>
            </a:r>
          </a:p>
        </p:txBody>
      </p:sp>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p>
            <a:fld id="{B9BF1031-1045-D74B-99D1-69DF7F96957F}" type="slidenum">
              <a:rPr lang="en-US" smtClean="0"/>
              <a:t>‹#›</a:t>
            </a:fld>
            <a:endParaRPr lang="en-US"/>
          </a:p>
        </p:txBody>
      </p:sp>
      <p:sp>
        <p:nvSpPr>
          <p:cNvPr id="34" name="Text Placeholder 2">
            <a:extLst>
              <a:ext uri="{FF2B5EF4-FFF2-40B4-BE49-F238E27FC236}">
                <a16:creationId xmlns:a16="http://schemas.microsoft.com/office/drawing/2014/main" id="{B55F13D7-F935-894A-974E-F892FB1BAAB1}"/>
              </a:ext>
            </a:extLst>
          </p:cNvPr>
          <p:cNvSpPr>
            <a:spLocks noGrp="1"/>
          </p:cNvSpPr>
          <p:nvPr>
            <p:ph type="body" idx="19" hasCustomPrompt="1"/>
          </p:nvPr>
        </p:nvSpPr>
        <p:spPr>
          <a:xfrm>
            <a:off x="462628" y="4073040"/>
            <a:ext cx="3146893" cy="404192"/>
          </a:xfrm>
        </p:spPr>
        <p:txBody>
          <a:bodyPr anchor="t">
            <a:normAutofit/>
          </a:bodyPr>
          <a:lstStyle>
            <a:lvl1pPr marL="0" indent="0" algn="ctr">
              <a:buNone/>
              <a:defRPr sz="2200" b="1">
                <a:solidFill>
                  <a:srgbClr val="818EA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35" name="Text Placeholder 2">
            <a:extLst>
              <a:ext uri="{FF2B5EF4-FFF2-40B4-BE49-F238E27FC236}">
                <a16:creationId xmlns:a16="http://schemas.microsoft.com/office/drawing/2014/main" id="{7CF4EB40-5BD1-9B46-AF19-048072AE2C6C}"/>
              </a:ext>
            </a:extLst>
          </p:cNvPr>
          <p:cNvSpPr>
            <a:spLocks noGrp="1"/>
          </p:cNvSpPr>
          <p:nvPr>
            <p:ph type="body" idx="20" hasCustomPrompt="1"/>
          </p:nvPr>
        </p:nvSpPr>
        <p:spPr>
          <a:xfrm>
            <a:off x="735705" y="2512598"/>
            <a:ext cx="2600738" cy="1441173"/>
          </a:xfrm>
        </p:spPr>
        <p:txBody>
          <a:bodyPr anchor="b">
            <a:normAutofit/>
          </a:bodyPr>
          <a:lstStyle>
            <a:lvl1pPr marL="0" indent="0" algn="ctr">
              <a:buNone/>
              <a:defRPr sz="9000" b="1">
                <a:solidFill>
                  <a:srgbClr val="818EA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36" name="Text Placeholder 6">
            <a:extLst>
              <a:ext uri="{FF2B5EF4-FFF2-40B4-BE49-F238E27FC236}">
                <a16:creationId xmlns:a16="http://schemas.microsoft.com/office/drawing/2014/main" id="{61F71B07-37AC-2D4E-8FBA-915D2749F3C7}"/>
              </a:ext>
            </a:extLst>
          </p:cNvPr>
          <p:cNvSpPr>
            <a:spLocks noGrp="1"/>
          </p:cNvSpPr>
          <p:nvPr>
            <p:ph type="body" sz="quarter" idx="21" hasCustomPrompt="1"/>
          </p:nvPr>
        </p:nvSpPr>
        <p:spPr>
          <a:xfrm>
            <a:off x="463206" y="4589256"/>
            <a:ext cx="3146425" cy="1404937"/>
          </a:xfrm>
        </p:spPr>
        <p:txBody>
          <a:bodyPr>
            <a:normAutofit/>
          </a:bodyPr>
          <a:lstStyle>
            <a:lvl1pPr marL="0" indent="0" algn="ctr">
              <a:buNone/>
              <a:defRPr sz="1400">
                <a:solidFill>
                  <a:srgbClr val="818EA8"/>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endParaRPr lang="en-US"/>
          </a:p>
        </p:txBody>
      </p:sp>
      <p:sp>
        <p:nvSpPr>
          <p:cNvPr id="37" name="Text Placeholder 2">
            <a:extLst>
              <a:ext uri="{FF2B5EF4-FFF2-40B4-BE49-F238E27FC236}">
                <a16:creationId xmlns:a16="http://schemas.microsoft.com/office/drawing/2014/main" id="{07223D38-7522-7F4A-8C79-B98FD9387B1A}"/>
              </a:ext>
            </a:extLst>
          </p:cNvPr>
          <p:cNvSpPr>
            <a:spLocks noGrp="1"/>
          </p:cNvSpPr>
          <p:nvPr>
            <p:ph type="body" idx="15" hasCustomPrompt="1"/>
          </p:nvPr>
        </p:nvSpPr>
        <p:spPr>
          <a:xfrm>
            <a:off x="8602999" y="4079667"/>
            <a:ext cx="3146893" cy="404192"/>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38" name="Text Placeholder 2">
            <a:extLst>
              <a:ext uri="{FF2B5EF4-FFF2-40B4-BE49-F238E27FC236}">
                <a16:creationId xmlns:a16="http://schemas.microsoft.com/office/drawing/2014/main" id="{296807F7-0C35-494B-B47D-CB00A1D90C68}"/>
              </a:ext>
            </a:extLst>
          </p:cNvPr>
          <p:cNvSpPr>
            <a:spLocks noGrp="1"/>
          </p:cNvSpPr>
          <p:nvPr>
            <p:ph type="body" idx="16" hasCustomPrompt="1"/>
          </p:nvPr>
        </p:nvSpPr>
        <p:spPr>
          <a:xfrm>
            <a:off x="8876076" y="2519225"/>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39" name="Text Placeholder 2">
            <a:extLst>
              <a:ext uri="{FF2B5EF4-FFF2-40B4-BE49-F238E27FC236}">
                <a16:creationId xmlns:a16="http://schemas.microsoft.com/office/drawing/2014/main" id="{E6D506E8-5927-2C46-95AD-85CD637F803A}"/>
              </a:ext>
            </a:extLst>
          </p:cNvPr>
          <p:cNvSpPr>
            <a:spLocks noGrp="1"/>
          </p:cNvSpPr>
          <p:nvPr>
            <p:ph type="body" idx="17" hasCustomPrompt="1"/>
          </p:nvPr>
        </p:nvSpPr>
        <p:spPr>
          <a:xfrm>
            <a:off x="4508949" y="4079667"/>
            <a:ext cx="3146893" cy="404192"/>
          </a:xfrm>
        </p:spPr>
        <p:txBody>
          <a:bodyPr anchor="t">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40" name="Text Placeholder 2">
            <a:extLst>
              <a:ext uri="{FF2B5EF4-FFF2-40B4-BE49-F238E27FC236}">
                <a16:creationId xmlns:a16="http://schemas.microsoft.com/office/drawing/2014/main" id="{3A4FE24B-9EA4-A14A-84F9-756A3E076065}"/>
              </a:ext>
            </a:extLst>
          </p:cNvPr>
          <p:cNvSpPr>
            <a:spLocks noGrp="1"/>
          </p:cNvSpPr>
          <p:nvPr>
            <p:ph type="body" idx="18" hasCustomPrompt="1"/>
          </p:nvPr>
        </p:nvSpPr>
        <p:spPr>
          <a:xfrm>
            <a:off x="4782026" y="2519225"/>
            <a:ext cx="2600738" cy="1441173"/>
          </a:xfrm>
        </p:spPr>
        <p:txBody>
          <a:bodyPr anchor="b">
            <a:normAutofit/>
          </a:bodyPr>
          <a:lstStyle>
            <a:lvl1pPr marL="0" indent="0" algn="ctr">
              <a:buNone/>
              <a:defRPr sz="9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41" name="Text Placeholder 6">
            <a:extLst>
              <a:ext uri="{FF2B5EF4-FFF2-40B4-BE49-F238E27FC236}">
                <a16:creationId xmlns:a16="http://schemas.microsoft.com/office/drawing/2014/main" id="{0618A7B0-F8B0-794D-BD42-13CCC6B327EB}"/>
              </a:ext>
            </a:extLst>
          </p:cNvPr>
          <p:cNvSpPr>
            <a:spLocks noGrp="1"/>
          </p:cNvSpPr>
          <p:nvPr>
            <p:ph type="body" sz="quarter" idx="22" hasCustomPrompt="1"/>
          </p:nvPr>
        </p:nvSpPr>
        <p:spPr>
          <a:xfrm>
            <a:off x="4516981" y="4589256"/>
            <a:ext cx="3146425" cy="1404937"/>
          </a:xfrm>
        </p:spPr>
        <p:txBody>
          <a:bodyPr>
            <a:normAutofit/>
          </a:bodyPr>
          <a:lstStyle>
            <a:lvl1pPr marL="0" indent="0" algn="ctr">
              <a:buNone/>
              <a:defRPr sz="1400">
                <a:solidFill>
                  <a:srgbClr val="2E426B"/>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endParaRPr lang="en-US"/>
          </a:p>
        </p:txBody>
      </p:sp>
      <p:sp>
        <p:nvSpPr>
          <p:cNvPr id="42" name="Text Placeholder 6">
            <a:extLst>
              <a:ext uri="{FF2B5EF4-FFF2-40B4-BE49-F238E27FC236}">
                <a16:creationId xmlns:a16="http://schemas.microsoft.com/office/drawing/2014/main" id="{963A6F64-5DCD-DC4C-91C1-3789E23C2C87}"/>
              </a:ext>
            </a:extLst>
          </p:cNvPr>
          <p:cNvSpPr>
            <a:spLocks noGrp="1"/>
          </p:cNvSpPr>
          <p:nvPr>
            <p:ph type="body" sz="quarter" idx="23" hasCustomPrompt="1"/>
          </p:nvPr>
        </p:nvSpPr>
        <p:spPr>
          <a:xfrm>
            <a:off x="8591152" y="4589256"/>
            <a:ext cx="3146425" cy="1404937"/>
          </a:xfrm>
        </p:spPr>
        <p:txBody>
          <a:bodyPr>
            <a:norm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endParaRPr lang="en-US"/>
          </a:p>
        </p:txBody>
      </p:sp>
    </p:spTree>
    <p:extLst>
      <p:ext uri="{BB962C8B-B14F-4D97-AF65-F5344CB8AC3E}">
        <p14:creationId xmlns:p14="http://schemas.microsoft.com/office/powerpoint/2010/main" val="22080814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tat Slide V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877B4E8-2F2B-AD41-9120-F0386847CC82}"/>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36316B6-2C73-3240-90D5-73A8FA1D1603}"/>
              </a:ext>
            </a:extLst>
          </p:cNvPr>
          <p:cNvSpPr>
            <a:spLocks noGrp="1"/>
          </p:cNvSpPr>
          <p:nvPr>
            <p:ph type="title"/>
          </p:nvPr>
        </p:nvSpPr>
        <p:spPr>
          <a:xfrm>
            <a:off x="526774" y="365125"/>
            <a:ext cx="4550552" cy="1920875"/>
          </a:xfrm>
        </p:spPr>
        <p:txBody>
          <a:bodyPr/>
          <a:lstStyle>
            <a:lvl1pPr>
              <a:defRPr>
                <a:solidFill>
                  <a:schemeClr val="tx1"/>
                </a:solidFill>
              </a:defRPr>
            </a:lvl1pPr>
          </a:lstStyle>
          <a:p>
            <a:r>
              <a:rPr lang="en-US"/>
              <a:t>Click to edit Master title style</a:t>
            </a:r>
          </a:p>
        </p:txBody>
      </p:sp>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lvl1pPr>
              <a:defRPr>
                <a:solidFill>
                  <a:srgbClr val="2E426B"/>
                </a:solidFill>
              </a:defRPr>
            </a:lvl1pPr>
          </a:lstStyle>
          <a:p>
            <a:fld id="{B9BF1031-1045-D74B-99D1-69DF7F96957F}" type="slidenum">
              <a:rPr lang="en-US" smtClean="0"/>
              <a:pPr/>
              <a:t>‹#›</a:t>
            </a:fld>
            <a:endParaRPr lang="en-US"/>
          </a:p>
        </p:txBody>
      </p:sp>
      <p:sp>
        <p:nvSpPr>
          <p:cNvPr id="16" name="Text Placeholder 2">
            <a:extLst>
              <a:ext uri="{FF2B5EF4-FFF2-40B4-BE49-F238E27FC236}">
                <a16:creationId xmlns:a16="http://schemas.microsoft.com/office/drawing/2014/main" id="{DEC5A80F-5EBE-9943-9EFA-DE3BBF7B69FC}"/>
              </a:ext>
            </a:extLst>
          </p:cNvPr>
          <p:cNvSpPr>
            <a:spLocks noGrp="1"/>
          </p:cNvSpPr>
          <p:nvPr>
            <p:ph type="body" idx="1" hasCustomPrompt="1"/>
          </p:nvPr>
        </p:nvSpPr>
        <p:spPr>
          <a:xfrm>
            <a:off x="5750135" y="2136911"/>
            <a:ext cx="2600738" cy="576470"/>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17" name="Content Placeholder 2">
            <a:extLst>
              <a:ext uri="{FF2B5EF4-FFF2-40B4-BE49-F238E27FC236}">
                <a16:creationId xmlns:a16="http://schemas.microsoft.com/office/drawing/2014/main" id="{AA0B2DCC-8396-B94D-8ECD-C130FF37A8C9}"/>
              </a:ext>
            </a:extLst>
          </p:cNvPr>
          <p:cNvSpPr>
            <a:spLocks noGrp="1"/>
          </p:cNvSpPr>
          <p:nvPr>
            <p:ph sz="half" idx="13"/>
          </p:nvPr>
        </p:nvSpPr>
        <p:spPr>
          <a:xfrm>
            <a:off x="526774" y="2478505"/>
            <a:ext cx="4562061" cy="3574425"/>
          </a:xfrm>
        </p:spPr>
        <p:txBody>
          <a:bodyPr/>
          <a:lstStyle>
            <a:lvl1pPr>
              <a:lnSpc>
                <a:spcPct val="100000"/>
              </a:lnSpc>
              <a:defRPr sz="1800"/>
            </a:lvl1pPr>
            <a:lvl2pPr>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2">
            <a:extLst>
              <a:ext uri="{FF2B5EF4-FFF2-40B4-BE49-F238E27FC236}">
                <a16:creationId xmlns:a16="http://schemas.microsoft.com/office/drawing/2014/main" id="{24C5D76C-28F4-F34C-9E2B-3A0CCA071610}"/>
              </a:ext>
            </a:extLst>
          </p:cNvPr>
          <p:cNvSpPr>
            <a:spLocks noGrp="1"/>
          </p:cNvSpPr>
          <p:nvPr>
            <p:ph type="body" idx="14" hasCustomPrompt="1"/>
          </p:nvPr>
        </p:nvSpPr>
        <p:spPr>
          <a:xfrm>
            <a:off x="5750135" y="576469"/>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19" name="Text Placeholder 2">
            <a:extLst>
              <a:ext uri="{FF2B5EF4-FFF2-40B4-BE49-F238E27FC236}">
                <a16:creationId xmlns:a16="http://schemas.microsoft.com/office/drawing/2014/main" id="{E3F7A009-1020-9C47-A959-1E36536B56FA}"/>
              </a:ext>
            </a:extLst>
          </p:cNvPr>
          <p:cNvSpPr>
            <a:spLocks noGrp="1"/>
          </p:cNvSpPr>
          <p:nvPr>
            <p:ph type="body" idx="15" hasCustomPrompt="1"/>
          </p:nvPr>
        </p:nvSpPr>
        <p:spPr>
          <a:xfrm>
            <a:off x="9185414" y="2136911"/>
            <a:ext cx="2600738" cy="576470"/>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20" name="Text Placeholder 2">
            <a:extLst>
              <a:ext uri="{FF2B5EF4-FFF2-40B4-BE49-F238E27FC236}">
                <a16:creationId xmlns:a16="http://schemas.microsoft.com/office/drawing/2014/main" id="{C40F7104-7348-214E-A462-DB80FE107F17}"/>
              </a:ext>
            </a:extLst>
          </p:cNvPr>
          <p:cNvSpPr>
            <a:spLocks noGrp="1"/>
          </p:cNvSpPr>
          <p:nvPr>
            <p:ph type="body" idx="16" hasCustomPrompt="1"/>
          </p:nvPr>
        </p:nvSpPr>
        <p:spPr>
          <a:xfrm>
            <a:off x="9185414" y="576469"/>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21" name="Text Placeholder 2">
            <a:extLst>
              <a:ext uri="{FF2B5EF4-FFF2-40B4-BE49-F238E27FC236}">
                <a16:creationId xmlns:a16="http://schemas.microsoft.com/office/drawing/2014/main" id="{2650DB40-A77F-2D48-8662-D2440B4373F8}"/>
              </a:ext>
            </a:extLst>
          </p:cNvPr>
          <p:cNvSpPr>
            <a:spLocks noGrp="1"/>
          </p:cNvSpPr>
          <p:nvPr>
            <p:ph type="body" idx="17" hasCustomPrompt="1"/>
          </p:nvPr>
        </p:nvSpPr>
        <p:spPr>
          <a:xfrm>
            <a:off x="5750135" y="5555972"/>
            <a:ext cx="2600738" cy="576470"/>
          </a:xfrm>
        </p:spPr>
        <p:txBody>
          <a:bodyPr anchor="t">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22" name="Text Placeholder 2">
            <a:extLst>
              <a:ext uri="{FF2B5EF4-FFF2-40B4-BE49-F238E27FC236}">
                <a16:creationId xmlns:a16="http://schemas.microsoft.com/office/drawing/2014/main" id="{E904A096-6402-944E-8C1B-D804BF714666}"/>
              </a:ext>
            </a:extLst>
          </p:cNvPr>
          <p:cNvSpPr>
            <a:spLocks noGrp="1"/>
          </p:cNvSpPr>
          <p:nvPr>
            <p:ph type="body" idx="18" hasCustomPrompt="1"/>
          </p:nvPr>
        </p:nvSpPr>
        <p:spPr>
          <a:xfrm>
            <a:off x="5750135" y="3995530"/>
            <a:ext cx="2600738" cy="1441173"/>
          </a:xfrm>
        </p:spPr>
        <p:txBody>
          <a:bodyPr anchor="b">
            <a:normAutofit/>
          </a:bodyPr>
          <a:lstStyle>
            <a:lvl1pPr marL="0" indent="0" algn="ctr">
              <a:buNone/>
              <a:defRPr sz="9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23" name="Text Placeholder 2">
            <a:extLst>
              <a:ext uri="{FF2B5EF4-FFF2-40B4-BE49-F238E27FC236}">
                <a16:creationId xmlns:a16="http://schemas.microsoft.com/office/drawing/2014/main" id="{24095103-BA96-2842-B378-CC36288B77A0}"/>
              </a:ext>
            </a:extLst>
          </p:cNvPr>
          <p:cNvSpPr>
            <a:spLocks noGrp="1"/>
          </p:cNvSpPr>
          <p:nvPr>
            <p:ph type="body" idx="19" hasCustomPrompt="1"/>
          </p:nvPr>
        </p:nvSpPr>
        <p:spPr>
          <a:xfrm>
            <a:off x="9185414" y="5555972"/>
            <a:ext cx="2600738" cy="576470"/>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24" name="Text Placeholder 2">
            <a:extLst>
              <a:ext uri="{FF2B5EF4-FFF2-40B4-BE49-F238E27FC236}">
                <a16:creationId xmlns:a16="http://schemas.microsoft.com/office/drawing/2014/main" id="{7B6EB5C5-36B6-B14D-9CC5-4C3FC1F92471}"/>
              </a:ext>
            </a:extLst>
          </p:cNvPr>
          <p:cNvSpPr>
            <a:spLocks noGrp="1"/>
          </p:cNvSpPr>
          <p:nvPr>
            <p:ph type="body" idx="20" hasCustomPrompt="1"/>
          </p:nvPr>
        </p:nvSpPr>
        <p:spPr>
          <a:xfrm>
            <a:off x="9185414" y="3995530"/>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Tree>
    <p:extLst>
      <p:ext uri="{BB962C8B-B14F-4D97-AF65-F5344CB8AC3E}">
        <p14:creationId xmlns:p14="http://schemas.microsoft.com/office/powerpoint/2010/main" val="251459945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tat Slide V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2365275-0A19-2443-8521-561D0884F915}"/>
              </a:ext>
            </a:extLst>
          </p:cNvPr>
          <p:cNvPicPr>
            <a:picLocks noChangeAspect="1"/>
          </p:cNvPicPr>
          <p:nvPr userDrawn="1"/>
        </p:nvPicPr>
        <p:blipFill>
          <a:blip r:embed="rId2"/>
          <a:srcRect/>
          <a:stretch/>
        </p:blipFill>
        <p:spPr>
          <a:xfrm>
            <a:off x="0" y="0"/>
            <a:ext cx="12192000" cy="6858000"/>
          </a:xfrm>
          <a:prstGeom prst="rect">
            <a:avLst/>
          </a:prstGeom>
        </p:spPr>
      </p:pic>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p>
            <a:fld id="{B9BF1031-1045-D74B-99D1-69DF7F96957F}" type="slidenum">
              <a:rPr lang="en-US" smtClean="0"/>
              <a:t>‹#›</a:t>
            </a:fld>
            <a:endParaRPr lang="en-US"/>
          </a:p>
        </p:txBody>
      </p:sp>
      <p:sp>
        <p:nvSpPr>
          <p:cNvPr id="16" name="Text Placeholder 2">
            <a:extLst>
              <a:ext uri="{FF2B5EF4-FFF2-40B4-BE49-F238E27FC236}">
                <a16:creationId xmlns:a16="http://schemas.microsoft.com/office/drawing/2014/main" id="{DEC5A80F-5EBE-9943-9EFA-DE3BBF7B69FC}"/>
              </a:ext>
            </a:extLst>
          </p:cNvPr>
          <p:cNvSpPr>
            <a:spLocks noGrp="1"/>
          </p:cNvSpPr>
          <p:nvPr>
            <p:ph type="body" idx="1" hasCustomPrompt="1"/>
          </p:nvPr>
        </p:nvSpPr>
        <p:spPr>
          <a:xfrm>
            <a:off x="4795631" y="2136911"/>
            <a:ext cx="2600738" cy="576470"/>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18" name="Text Placeholder 2">
            <a:extLst>
              <a:ext uri="{FF2B5EF4-FFF2-40B4-BE49-F238E27FC236}">
                <a16:creationId xmlns:a16="http://schemas.microsoft.com/office/drawing/2014/main" id="{24C5D76C-28F4-F34C-9E2B-3A0CCA071610}"/>
              </a:ext>
            </a:extLst>
          </p:cNvPr>
          <p:cNvSpPr>
            <a:spLocks noGrp="1"/>
          </p:cNvSpPr>
          <p:nvPr>
            <p:ph type="body" idx="14" hasCustomPrompt="1"/>
          </p:nvPr>
        </p:nvSpPr>
        <p:spPr>
          <a:xfrm>
            <a:off x="4795631" y="576469"/>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19" name="Text Placeholder 2">
            <a:extLst>
              <a:ext uri="{FF2B5EF4-FFF2-40B4-BE49-F238E27FC236}">
                <a16:creationId xmlns:a16="http://schemas.microsoft.com/office/drawing/2014/main" id="{E3F7A009-1020-9C47-A959-1E36536B56FA}"/>
              </a:ext>
            </a:extLst>
          </p:cNvPr>
          <p:cNvSpPr>
            <a:spLocks noGrp="1"/>
          </p:cNvSpPr>
          <p:nvPr>
            <p:ph type="body" idx="15" hasCustomPrompt="1"/>
          </p:nvPr>
        </p:nvSpPr>
        <p:spPr>
          <a:xfrm>
            <a:off x="8903541" y="2136911"/>
            <a:ext cx="2600738" cy="576470"/>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20" name="Text Placeholder 2">
            <a:extLst>
              <a:ext uri="{FF2B5EF4-FFF2-40B4-BE49-F238E27FC236}">
                <a16:creationId xmlns:a16="http://schemas.microsoft.com/office/drawing/2014/main" id="{C40F7104-7348-214E-A462-DB80FE107F17}"/>
              </a:ext>
            </a:extLst>
          </p:cNvPr>
          <p:cNvSpPr>
            <a:spLocks noGrp="1"/>
          </p:cNvSpPr>
          <p:nvPr>
            <p:ph type="body" idx="16" hasCustomPrompt="1"/>
          </p:nvPr>
        </p:nvSpPr>
        <p:spPr>
          <a:xfrm>
            <a:off x="8903541" y="576469"/>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21" name="Text Placeholder 2">
            <a:extLst>
              <a:ext uri="{FF2B5EF4-FFF2-40B4-BE49-F238E27FC236}">
                <a16:creationId xmlns:a16="http://schemas.microsoft.com/office/drawing/2014/main" id="{2650DB40-A77F-2D48-8662-D2440B4373F8}"/>
              </a:ext>
            </a:extLst>
          </p:cNvPr>
          <p:cNvSpPr>
            <a:spLocks noGrp="1"/>
          </p:cNvSpPr>
          <p:nvPr>
            <p:ph type="body" idx="17" hasCustomPrompt="1"/>
          </p:nvPr>
        </p:nvSpPr>
        <p:spPr>
          <a:xfrm>
            <a:off x="4795631" y="5555972"/>
            <a:ext cx="2600738" cy="576470"/>
          </a:xfrm>
        </p:spPr>
        <p:txBody>
          <a:bodyPr anchor="t">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22" name="Text Placeholder 2">
            <a:extLst>
              <a:ext uri="{FF2B5EF4-FFF2-40B4-BE49-F238E27FC236}">
                <a16:creationId xmlns:a16="http://schemas.microsoft.com/office/drawing/2014/main" id="{E904A096-6402-944E-8C1B-D804BF714666}"/>
              </a:ext>
            </a:extLst>
          </p:cNvPr>
          <p:cNvSpPr>
            <a:spLocks noGrp="1"/>
          </p:cNvSpPr>
          <p:nvPr>
            <p:ph type="body" idx="18" hasCustomPrompt="1"/>
          </p:nvPr>
        </p:nvSpPr>
        <p:spPr>
          <a:xfrm>
            <a:off x="4795631" y="3995530"/>
            <a:ext cx="2600738" cy="1441173"/>
          </a:xfrm>
        </p:spPr>
        <p:txBody>
          <a:bodyPr anchor="b">
            <a:normAutofit/>
          </a:bodyPr>
          <a:lstStyle>
            <a:lvl1pPr marL="0" indent="0" algn="ctr">
              <a:buNone/>
              <a:defRPr sz="9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23" name="Text Placeholder 2">
            <a:extLst>
              <a:ext uri="{FF2B5EF4-FFF2-40B4-BE49-F238E27FC236}">
                <a16:creationId xmlns:a16="http://schemas.microsoft.com/office/drawing/2014/main" id="{24095103-BA96-2842-B378-CC36288B77A0}"/>
              </a:ext>
            </a:extLst>
          </p:cNvPr>
          <p:cNvSpPr>
            <a:spLocks noGrp="1"/>
          </p:cNvSpPr>
          <p:nvPr>
            <p:ph type="body" idx="19" hasCustomPrompt="1"/>
          </p:nvPr>
        </p:nvSpPr>
        <p:spPr>
          <a:xfrm>
            <a:off x="8903541" y="5555972"/>
            <a:ext cx="2600738" cy="576470"/>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24" name="Text Placeholder 2">
            <a:extLst>
              <a:ext uri="{FF2B5EF4-FFF2-40B4-BE49-F238E27FC236}">
                <a16:creationId xmlns:a16="http://schemas.microsoft.com/office/drawing/2014/main" id="{7B6EB5C5-36B6-B14D-9CC5-4C3FC1F92471}"/>
              </a:ext>
            </a:extLst>
          </p:cNvPr>
          <p:cNvSpPr>
            <a:spLocks noGrp="1"/>
          </p:cNvSpPr>
          <p:nvPr>
            <p:ph type="body" idx="20" hasCustomPrompt="1"/>
          </p:nvPr>
        </p:nvSpPr>
        <p:spPr>
          <a:xfrm>
            <a:off x="8903541" y="3995530"/>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25" name="Text Placeholder 2">
            <a:extLst>
              <a:ext uri="{FF2B5EF4-FFF2-40B4-BE49-F238E27FC236}">
                <a16:creationId xmlns:a16="http://schemas.microsoft.com/office/drawing/2014/main" id="{780493D8-C5CB-1C41-B2BC-33C60D881F66}"/>
              </a:ext>
            </a:extLst>
          </p:cNvPr>
          <p:cNvSpPr>
            <a:spLocks noGrp="1"/>
          </p:cNvSpPr>
          <p:nvPr>
            <p:ph type="body" idx="21" hasCustomPrompt="1"/>
          </p:nvPr>
        </p:nvSpPr>
        <p:spPr>
          <a:xfrm>
            <a:off x="753021" y="2136911"/>
            <a:ext cx="2600738" cy="576470"/>
          </a:xfrm>
        </p:spPr>
        <p:txBody>
          <a:bodyPr anchor="t">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26" name="Text Placeholder 2">
            <a:extLst>
              <a:ext uri="{FF2B5EF4-FFF2-40B4-BE49-F238E27FC236}">
                <a16:creationId xmlns:a16="http://schemas.microsoft.com/office/drawing/2014/main" id="{9F12453E-620C-E346-A224-1C6D501B8396}"/>
              </a:ext>
            </a:extLst>
          </p:cNvPr>
          <p:cNvSpPr>
            <a:spLocks noGrp="1"/>
          </p:cNvSpPr>
          <p:nvPr>
            <p:ph type="body" idx="22" hasCustomPrompt="1"/>
          </p:nvPr>
        </p:nvSpPr>
        <p:spPr>
          <a:xfrm>
            <a:off x="753021" y="576469"/>
            <a:ext cx="2600738" cy="1441173"/>
          </a:xfrm>
        </p:spPr>
        <p:txBody>
          <a:bodyPr anchor="b">
            <a:normAutofit/>
          </a:bodyPr>
          <a:lstStyle>
            <a:lvl1pPr marL="0" indent="0" algn="ctr">
              <a:buNone/>
              <a:defRPr sz="9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27" name="Text Placeholder 2">
            <a:extLst>
              <a:ext uri="{FF2B5EF4-FFF2-40B4-BE49-F238E27FC236}">
                <a16:creationId xmlns:a16="http://schemas.microsoft.com/office/drawing/2014/main" id="{B834BB65-DFDB-784F-98D4-68D5F34661A5}"/>
              </a:ext>
            </a:extLst>
          </p:cNvPr>
          <p:cNvSpPr>
            <a:spLocks noGrp="1"/>
          </p:cNvSpPr>
          <p:nvPr>
            <p:ph type="body" idx="23" hasCustomPrompt="1"/>
          </p:nvPr>
        </p:nvSpPr>
        <p:spPr>
          <a:xfrm>
            <a:off x="753021" y="5555972"/>
            <a:ext cx="2600738" cy="576470"/>
          </a:xfrm>
        </p:spPr>
        <p:txBody>
          <a:bodyPr anchor="t">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28" name="Text Placeholder 2">
            <a:extLst>
              <a:ext uri="{FF2B5EF4-FFF2-40B4-BE49-F238E27FC236}">
                <a16:creationId xmlns:a16="http://schemas.microsoft.com/office/drawing/2014/main" id="{E17F39CD-23F6-7C4D-8ECA-78E5ADBB516A}"/>
              </a:ext>
            </a:extLst>
          </p:cNvPr>
          <p:cNvSpPr>
            <a:spLocks noGrp="1"/>
          </p:cNvSpPr>
          <p:nvPr>
            <p:ph type="body" idx="24" hasCustomPrompt="1"/>
          </p:nvPr>
        </p:nvSpPr>
        <p:spPr>
          <a:xfrm>
            <a:off x="753021" y="3995530"/>
            <a:ext cx="2600738" cy="1441173"/>
          </a:xfrm>
        </p:spPr>
        <p:txBody>
          <a:bodyPr anchor="b">
            <a:normAutofit/>
          </a:bodyPr>
          <a:lstStyle>
            <a:lvl1pPr marL="0" indent="0" algn="ctr">
              <a:buNone/>
              <a:defRPr sz="9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Tree>
    <p:extLst>
      <p:ext uri="{BB962C8B-B14F-4D97-AF65-F5344CB8AC3E}">
        <p14:creationId xmlns:p14="http://schemas.microsoft.com/office/powerpoint/2010/main" val="35444619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tat Slide V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DD301C-629D-7D49-9750-D5E4059C691B}"/>
              </a:ext>
            </a:extLst>
          </p:cNvPr>
          <p:cNvPicPr>
            <a:picLocks noChangeAspect="1"/>
          </p:cNvPicPr>
          <p:nvPr userDrawn="1"/>
        </p:nvPicPr>
        <p:blipFill>
          <a:blip r:embed="rId2"/>
          <a:srcRect/>
          <a:stretch/>
        </p:blipFill>
        <p:spPr>
          <a:xfrm>
            <a:off x="0" y="0"/>
            <a:ext cx="12192000" cy="6858000"/>
          </a:xfrm>
          <a:prstGeom prst="rect">
            <a:avLst/>
          </a:prstGeom>
        </p:spPr>
      </p:pic>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p>
            <a:fld id="{B9BF1031-1045-D74B-99D1-69DF7F96957F}" type="slidenum">
              <a:rPr lang="en-US" smtClean="0"/>
              <a:t>‹#›</a:t>
            </a:fld>
            <a:endParaRPr lang="en-US"/>
          </a:p>
        </p:txBody>
      </p:sp>
      <p:sp>
        <p:nvSpPr>
          <p:cNvPr id="30" name="Text Placeholder 2">
            <a:extLst>
              <a:ext uri="{FF2B5EF4-FFF2-40B4-BE49-F238E27FC236}">
                <a16:creationId xmlns:a16="http://schemas.microsoft.com/office/drawing/2014/main" id="{CAC75F58-E112-8A4A-AAD4-EBF94743B1DE}"/>
              </a:ext>
            </a:extLst>
          </p:cNvPr>
          <p:cNvSpPr>
            <a:spLocks noGrp="1"/>
          </p:cNvSpPr>
          <p:nvPr>
            <p:ph type="body" idx="15" hasCustomPrompt="1"/>
          </p:nvPr>
        </p:nvSpPr>
        <p:spPr>
          <a:xfrm>
            <a:off x="8307490" y="2389883"/>
            <a:ext cx="3674399" cy="700258"/>
          </a:xfrm>
        </p:spPr>
        <p:txBody>
          <a:bodyPr anchor="b">
            <a:normAutofit/>
          </a:bodyPr>
          <a:lstStyle>
            <a:lvl1pPr marL="0" indent="0" algn="ctr">
              <a:buNone/>
              <a:defRPr sz="2200" b="1">
                <a:solidFill>
                  <a:srgbClr val="E8E8E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31" name="Text Placeholder 2">
            <a:extLst>
              <a:ext uri="{FF2B5EF4-FFF2-40B4-BE49-F238E27FC236}">
                <a16:creationId xmlns:a16="http://schemas.microsoft.com/office/drawing/2014/main" id="{4006B0C2-608F-0B49-B9D7-D9BB4B387674}"/>
              </a:ext>
            </a:extLst>
          </p:cNvPr>
          <p:cNvSpPr>
            <a:spLocks noGrp="1"/>
          </p:cNvSpPr>
          <p:nvPr>
            <p:ph type="body" idx="18" hasCustomPrompt="1"/>
          </p:nvPr>
        </p:nvSpPr>
        <p:spPr>
          <a:xfrm>
            <a:off x="6096000" y="1928854"/>
            <a:ext cx="1319784" cy="753386"/>
          </a:xfrm>
        </p:spPr>
        <p:txBody>
          <a:bodyPr anchor="ctr">
            <a:normAutofit/>
          </a:bodyPr>
          <a:lstStyle>
            <a:lvl1pPr marL="0" indent="0" algn="ctr">
              <a:buNone/>
              <a:defRPr sz="5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32" name="Text Placeholder 6">
            <a:extLst>
              <a:ext uri="{FF2B5EF4-FFF2-40B4-BE49-F238E27FC236}">
                <a16:creationId xmlns:a16="http://schemas.microsoft.com/office/drawing/2014/main" id="{61BFE8CE-36D1-9741-982F-1C9BEE47AEE8}"/>
              </a:ext>
            </a:extLst>
          </p:cNvPr>
          <p:cNvSpPr>
            <a:spLocks noGrp="1"/>
          </p:cNvSpPr>
          <p:nvPr>
            <p:ph type="body" sz="quarter" idx="23" hasCustomPrompt="1"/>
          </p:nvPr>
        </p:nvSpPr>
        <p:spPr>
          <a:xfrm>
            <a:off x="8295643" y="3109943"/>
            <a:ext cx="3673853" cy="1361473"/>
          </a:xfrm>
        </p:spPr>
        <p:txBody>
          <a:bodyPr>
            <a:norm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endParaRPr lang="en-US"/>
          </a:p>
        </p:txBody>
      </p:sp>
      <p:sp>
        <p:nvSpPr>
          <p:cNvPr id="33" name="Text Placeholder 2">
            <a:extLst>
              <a:ext uri="{FF2B5EF4-FFF2-40B4-BE49-F238E27FC236}">
                <a16:creationId xmlns:a16="http://schemas.microsoft.com/office/drawing/2014/main" id="{1716D396-3CE9-BC4D-AEC0-F6E7E729D8A1}"/>
              </a:ext>
            </a:extLst>
          </p:cNvPr>
          <p:cNvSpPr>
            <a:spLocks noGrp="1"/>
          </p:cNvSpPr>
          <p:nvPr>
            <p:ph type="body" idx="24" hasCustomPrompt="1"/>
          </p:nvPr>
        </p:nvSpPr>
        <p:spPr>
          <a:xfrm>
            <a:off x="4770120" y="1928854"/>
            <a:ext cx="1319784" cy="753386"/>
          </a:xfrm>
        </p:spPr>
        <p:txBody>
          <a:bodyPr anchor="ctr">
            <a:normAutofit/>
          </a:bodyPr>
          <a:lstStyle>
            <a:lvl1pPr marL="0" indent="0" algn="ctr">
              <a:buNone/>
              <a:defRPr sz="5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34" name="Text Placeholder 2">
            <a:extLst>
              <a:ext uri="{FF2B5EF4-FFF2-40B4-BE49-F238E27FC236}">
                <a16:creationId xmlns:a16="http://schemas.microsoft.com/office/drawing/2014/main" id="{106E55C6-DD84-8B4B-9797-F9C3340656C5}"/>
              </a:ext>
            </a:extLst>
          </p:cNvPr>
          <p:cNvSpPr>
            <a:spLocks noGrp="1"/>
          </p:cNvSpPr>
          <p:nvPr>
            <p:ph type="body" idx="25" hasCustomPrompt="1"/>
          </p:nvPr>
        </p:nvSpPr>
        <p:spPr>
          <a:xfrm>
            <a:off x="228637" y="2399772"/>
            <a:ext cx="3674399" cy="700258"/>
          </a:xfrm>
        </p:spPr>
        <p:txBody>
          <a:bodyPr anchor="b">
            <a:normAutofit/>
          </a:bodyPr>
          <a:lstStyle>
            <a:lvl1pPr marL="0" indent="0" algn="ctr">
              <a:buNone/>
              <a:defRPr sz="2200" b="1">
                <a:solidFill>
                  <a:srgbClr val="E8E8E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35" name="Text Placeholder 6">
            <a:extLst>
              <a:ext uri="{FF2B5EF4-FFF2-40B4-BE49-F238E27FC236}">
                <a16:creationId xmlns:a16="http://schemas.microsoft.com/office/drawing/2014/main" id="{171563D8-8655-B841-AEAC-585EE663F4B9}"/>
              </a:ext>
            </a:extLst>
          </p:cNvPr>
          <p:cNvSpPr>
            <a:spLocks noGrp="1"/>
          </p:cNvSpPr>
          <p:nvPr>
            <p:ph type="body" sz="quarter" idx="26" hasCustomPrompt="1"/>
          </p:nvPr>
        </p:nvSpPr>
        <p:spPr>
          <a:xfrm>
            <a:off x="216790" y="3109943"/>
            <a:ext cx="3673853" cy="1361473"/>
          </a:xfrm>
        </p:spPr>
        <p:txBody>
          <a:bodyPr>
            <a:norm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endParaRPr lang="en-US"/>
          </a:p>
        </p:txBody>
      </p:sp>
      <p:sp>
        <p:nvSpPr>
          <p:cNvPr id="36" name="Text Placeholder 2">
            <a:extLst>
              <a:ext uri="{FF2B5EF4-FFF2-40B4-BE49-F238E27FC236}">
                <a16:creationId xmlns:a16="http://schemas.microsoft.com/office/drawing/2014/main" id="{0C65F952-6943-B542-B9AA-699532E7FE4D}"/>
              </a:ext>
            </a:extLst>
          </p:cNvPr>
          <p:cNvSpPr>
            <a:spLocks noGrp="1"/>
          </p:cNvSpPr>
          <p:nvPr>
            <p:ph type="body" idx="27" hasCustomPrompt="1"/>
          </p:nvPr>
        </p:nvSpPr>
        <p:spPr>
          <a:xfrm>
            <a:off x="6096000" y="4169134"/>
            <a:ext cx="1319784" cy="771674"/>
          </a:xfrm>
        </p:spPr>
        <p:txBody>
          <a:bodyPr anchor="ctr">
            <a:normAutofit/>
          </a:bodyPr>
          <a:lstStyle>
            <a:lvl1pPr marL="0" indent="0" algn="ctr">
              <a:buNone/>
              <a:defRPr sz="5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37" name="Text Placeholder 2">
            <a:extLst>
              <a:ext uri="{FF2B5EF4-FFF2-40B4-BE49-F238E27FC236}">
                <a16:creationId xmlns:a16="http://schemas.microsoft.com/office/drawing/2014/main" id="{64A7405D-5813-4B45-8EA7-980BF4C3C982}"/>
              </a:ext>
            </a:extLst>
          </p:cNvPr>
          <p:cNvSpPr>
            <a:spLocks noGrp="1"/>
          </p:cNvSpPr>
          <p:nvPr>
            <p:ph type="body" idx="28" hasCustomPrompt="1"/>
          </p:nvPr>
        </p:nvSpPr>
        <p:spPr>
          <a:xfrm>
            <a:off x="4770120" y="4169134"/>
            <a:ext cx="1319784" cy="771674"/>
          </a:xfrm>
        </p:spPr>
        <p:txBody>
          <a:bodyPr anchor="ctr">
            <a:normAutofit/>
          </a:bodyPr>
          <a:lstStyle>
            <a:lvl1pPr marL="0" indent="0" algn="ctr">
              <a:buNone/>
              <a:defRPr sz="5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38" name="Text Placeholder 2">
            <a:extLst>
              <a:ext uri="{FF2B5EF4-FFF2-40B4-BE49-F238E27FC236}">
                <a16:creationId xmlns:a16="http://schemas.microsoft.com/office/drawing/2014/main" id="{EB5A48BA-C240-7440-94AA-2E4DA094C28E}"/>
              </a:ext>
            </a:extLst>
          </p:cNvPr>
          <p:cNvSpPr>
            <a:spLocks noGrp="1"/>
          </p:cNvSpPr>
          <p:nvPr>
            <p:ph type="body" idx="29" hasCustomPrompt="1"/>
          </p:nvPr>
        </p:nvSpPr>
        <p:spPr>
          <a:xfrm>
            <a:off x="4120896" y="3062710"/>
            <a:ext cx="1319784" cy="753386"/>
          </a:xfrm>
        </p:spPr>
        <p:txBody>
          <a:bodyPr anchor="ctr">
            <a:normAutofit/>
          </a:bodyPr>
          <a:lstStyle>
            <a:lvl1pPr marL="0" indent="0" algn="ctr">
              <a:buNone/>
              <a:defRPr sz="5000" b="1">
                <a:solidFill>
                  <a:srgbClr val="E8E8E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39" name="Text Placeholder 2">
            <a:extLst>
              <a:ext uri="{FF2B5EF4-FFF2-40B4-BE49-F238E27FC236}">
                <a16:creationId xmlns:a16="http://schemas.microsoft.com/office/drawing/2014/main" id="{87119612-8C84-1441-900D-15ACE18C0AE0}"/>
              </a:ext>
            </a:extLst>
          </p:cNvPr>
          <p:cNvSpPr>
            <a:spLocks noGrp="1"/>
          </p:cNvSpPr>
          <p:nvPr>
            <p:ph type="body" idx="30" hasCustomPrompt="1"/>
          </p:nvPr>
        </p:nvSpPr>
        <p:spPr>
          <a:xfrm>
            <a:off x="6736080" y="3062710"/>
            <a:ext cx="1319784" cy="753386"/>
          </a:xfrm>
        </p:spPr>
        <p:txBody>
          <a:bodyPr anchor="ctr">
            <a:normAutofit/>
          </a:bodyPr>
          <a:lstStyle>
            <a:lvl1pPr marL="0" indent="0" algn="ctr">
              <a:buNone/>
              <a:defRPr sz="5000" b="1">
                <a:solidFill>
                  <a:srgbClr val="E8E8E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00</a:t>
            </a:r>
          </a:p>
        </p:txBody>
      </p:sp>
      <p:sp>
        <p:nvSpPr>
          <p:cNvPr id="40" name="Text Placeholder 2">
            <a:extLst>
              <a:ext uri="{FF2B5EF4-FFF2-40B4-BE49-F238E27FC236}">
                <a16:creationId xmlns:a16="http://schemas.microsoft.com/office/drawing/2014/main" id="{787646EF-3BD6-7949-A450-693727045C34}"/>
              </a:ext>
            </a:extLst>
          </p:cNvPr>
          <p:cNvSpPr>
            <a:spLocks noGrp="1"/>
          </p:cNvSpPr>
          <p:nvPr>
            <p:ph type="body" idx="31" hasCustomPrompt="1"/>
          </p:nvPr>
        </p:nvSpPr>
        <p:spPr>
          <a:xfrm>
            <a:off x="2361871" y="5195212"/>
            <a:ext cx="3566690" cy="593829"/>
          </a:xfrm>
        </p:spPr>
        <p:txBody>
          <a:bodyPr anchor="b">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41" name="Text Placeholder 6">
            <a:extLst>
              <a:ext uri="{FF2B5EF4-FFF2-40B4-BE49-F238E27FC236}">
                <a16:creationId xmlns:a16="http://schemas.microsoft.com/office/drawing/2014/main" id="{E61900A0-EC84-5A4F-913B-3DA20B25AE6E}"/>
              </a:ext>
            </a:extLst>
          </p:cNvPr>
          <p:cNvSpPr>
            <a:spLocks noGrp="1"/>
          </p:cNvSpPr>
          <p:nvPr>
            <p:ph type="body" sz="quarter" idx="32" hasCustomPrompt="1"/>
          </p:nvPr>
        </p:nvSpPr>
        <p:spPr>
          <a:xfrm>
            <a:off x="2350008" y="5808868"/>
            <a:ext cx="3566160" cy="530603"/>
          </a:xfrm>
        </p:spPr>
        <p:txBody>
          <a:bodyPr>
            <a:normAutofit/>
          </a:bodyPr>
          <a:lstStyle>
            <a:lvl1pPr marL="0" indent="0" algn="ctr">
              <a:buNone/>
              <a:defRPr sz="1400">
                <a:solidFill>
                  <a:schemeClr val="tx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endParaRPr lang="en-US"/>
          </a:p>
        </p:txBody>
      </p:sp>
      <p:sp>
        <p:nvSpPr>
          <p:cNvPr id="42" name="Text Placeholder 2">
            <a:extLst>
              <a:ext uri="{FF2B5EF4-FFF2-40B4-BE49-F238E27FC236}">
                <a16:creationId xmlns:a16="http://schemas.microsoft.com/office/drawing/2014/main" id="{FC6BFBBA-9027-7046-B730-5BD93547CB95}"/>
              </a:ext>
            </a:extLst>
          </p:cNvPr>
          <p:cNvSpPr>
            <a:spLocks noGrp="1"/>
          </p:cNvSpPr>
          <p:nvPr>
            <p:ph type="body" idx="33" hasCustomPrompt="1"/>
          </p:nvPr>
        </p:nvSpPr>
        <p:spPr>
          <a:xfrm>
            <a:off x="6286667" y="5195212"/>
            <a:ext cx="3566690" cy="593829"/>
          </a:xfrm>
        </p:spPr>
        <p:txBody>
          <a:bodyPr anchor="b">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43" name="Text Placeholder 6">
            <a:extLst>
              <a:ext uri="{FF2B5EF4-FFF2-40B4-BE49-F238E27FC236}">
                <a16:creationId xmlns:a16="http://schemas.microsoft.com/office/drawing/2014/main" id="{EE194924-A054-9647-86B2-EBFFE2FBB823}"/>
              </a:ext>
            </a:extLst>
          </p:cNvPr>
          <p:cNvSpPr>
            <a:spLocks noGrp="1"/>
          </p:cNvSpPr>
          <p:nvPr>
            <p:ph type="body" sz="quarter" idx="34" hasCustomPrompt="1"/>
          </p:nvPr>
        </p:nvSpPr>
        <p:spPr>
          <a:xfrm>
            <a:off x="6274820" y="5808868"/>
            <a:ext cx="3566160" cy="530603"/>
          </a:xfrm>
        </p:spPr>
        <p:txBody>
          <a:bodyPr>
            <a:normAutofit/>
          </a:bodyPr>
          <a:lstStyle>
            <a:lvl1pPr marL="0" indent="0" algn="ctr">
              <a:buNone/>
              <a:defRPr sz="1400">
                <a:solidFill>
                  <a:schemeClr val="tx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endParaRPr lang="en-US"/>
          </a:p>
        </p:txBody>
      </p:sp>
      <p:sp>
        <p:nvSpPr>
          <p:cNvPr id="44" name="Text Placeholder 2">
            <a:extLst>
              <a:ext uri="{FF2B5EF4-FFF2-40B4-BE49-F238E27FC236}">
                <a16:creationId xmlns:a16="http://schemas.microsoft.com/office/drawing/2014/main" id="{092B3AFA-ACC5-1548-8DBC-FEF0D2BAE794}"/>
              </a:ext>
            </a:extLst>
          </p:cNvPr>
          <p:cNvSpPr>
            <a:spLocks noGrp="1"/>
          </p:cNvSpPr>
          <p:nvPr>
            <p:ph type="body" idx="35" hasCustomPrompt="1"/>
          </p:nvPr>
        </p:nvSpPr>
        <p:spPr>
          <a:xfrm>
            <a:off x="2361871" y="168898"/>
            <a:ext cx="3566690" cy="593829"/>
          </a:xfrm>
        </p:spPr>
        <p:txBody>
          <a:bodyPr anchor="b">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45" name="Text Placeholder 6">
            <a:extLst>
              <a:ext uri="{FF2B5EF4-FFF2-40B4-BE49-F238E27FC236}">
                <a16:creationId xmlns:a16="http://schemas.microsoft.com/office/drawing/2014/main" id="{F81C5F55-7F74-C742-A311-5C397F0DC4F7}"/>
              </a:ext>
            </a:extLst>
          </p:cNvPr>
          <p:cNvSpPr>
            <a:spLocks noGrp="1"/>
          </p:cNvSpPr>
          <p:nvPr>
            <p:ph type="body" sz="quarter" idx="36" hasCustomPrompt="1"/>
          </p:nvPr>
        </p:nvSpPr>
        <p:spPr>
          <a:xfrm>
            <a:off x="2350008" y="782554"/>
            <a:ext cx="3566160" cy="530603"/>
          </a:xfrm>
        </p:spPr>
        <p:txBody>
          <a:bodyPr>
            <a:normAutofit/>
          </a:bodyPr>
          <a:lstStyle>
            <a:lvl1pPr marL="0" indent="0" algn="ctr">
              <a:buNone/>
              <a:defRPr sz="1400">
                <a:solidFill>
                  <a:schemeClr val="tx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endParaRPr lang="en-US"/>
          </a:p>
        </p:txBody>
      </p:sp>
      <p:sp>
        <p:nvSpPr>
          <p:cNvPr id="46" name="Text Placeholder 2">
            <a:extLst>
              <a:ext uri="{FF2B5EF4-FFF2-40B4-BE49-F238E27FC236}">
                <a16:creationId xmlns:a16="http://schemas.microsoft.com/office/drawing/2014/main" id="{F8903F6E-0798-C74C-AE81-7F422E6B3B30}"/>
              </a:ext>
            </a:extLst>
          </p:cNvPr>
          <p:cNvSpPr>
            <a:spLocks noGrp="1"/>
          </p:cNvSpPr>
          <p:nvPr>
            <p:ph type="body" idx="37" hasCustomPrompt="1"/>
          </p:nvPr>
        </p:nvSpPr>
        <p:spPr>
          <a:xfrm>
            <a:off x="6286667" y="168898"/>
            <a:ext cx="3566690" cy="593829"/>
          </a:xfrm>
        </p:spPr>
        <p:txBody>
          <a:bodyPr anchor="b">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Stat info style</a:t>
            </a:r>
          </a:p>
        </p:txBody>
      </p:sp>
      <p:sp>
        <p:nvSpPr>
          <p:cNvPr id="47" name="Text Placeholder 6">
            <a:extLst>
              <a:ext uri="{FF2B5EF4-FFF2-40B4-BE49-F238E27FC236}">
                <a16:creationId xmlns:a16="http://schemas.microsoft.com/office/drawing/2014/main" id="{79246401-51F9-534E-8964-83314E21D335}"/>
              </a:ext>
            </a:extLst>
          </p:cNvPr>
          <p:cNvSpPr>
            <a:spLocks noGrp="1"/>
          </p:cNvSpPr>
          <p:nvPr>
            <p:ph type="body" sz="quarter" idx="38" hasCustomPrompt="1"/>
          </p:nvPr>
        </p:nvSpPr>
        <p:spPr>
          <a:xfrm>
            <a:off x="6274820" y="782554"/>
            <a:ext cx="3566160" cy="530603"/>
          </a:xfrm>
        </p:spPr>
        <p:txBody>
          <a:bodyPr>
            <a:normAutofit/>
          </a:bodyPr>
          <a:lstStyle>
            <a:lvl1pPr marL="0" indent="0" algn="ctr">
              <a:buNone/>
              <a:defRPr sz="1400">
                <a:solidFill>
                  <a:schemeClr val="tx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endParaRPr lang="en-US"/>
          </a:p>
        </p:txBody>
      </p:sp>
    </p:spTree>
    <p:extLst>
      <p:ext uri="{BB962C8B-B14F-4D97-AF65-F5344CB8AC3E}">
        <p14:creationId xmlns:p14="http://schemas.microsoft.com/office/powerpoint/2010/main" val="22135819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 and Photo V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92E316-1B9A-874B-992D-87A7E19C144F}"/>
              </a:ext>
            </a:extLst>
          </p:cNvPr>
          <p:cNvPicPr>
            <a:picLocks noChangeAspect="1"/>
          </p:cNvPicPr>
          <p:nvPr userDrawn="1"/>
        </p:nvPicPr>
        <p:blipFill>
          <a:blip r:embed="rId2"/>
          <a:src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88EAB602-71A9-CF4B-9393-085EFE7BF252}"/>
              </a:ext>
            </a:extLst>
          </p:cNvPr>
          <p:cNvSpPr>
            <a:spLocks noGrp="1"/>
          </p:cNvSpPr>
          <p:nvPr>
            <p:ph type="sldNum" sz="quarter" idx="12"/>
          </p:nvPr>
        </p:nvSpPr>
        <p:spPr/>
        <p:txBody>
          <a:bodyPr/>
          <a:lstStyle/>
          <a:p>
            <a:fld id="{B9BF1031-1045-D74B-99D1-69DF7F96957F}" type="slidenum">
              <a:rPr lang="en-US" smtClean="0"/>
              <a:t>‹#›</a:t>
            </a:fld>
            <a:endParaRPr lang="en-US"/>
          </a:p>
        </p:txBody>
      </p:sp>
      <p:sp>
        <p:nvSpPr>
          <p:cNvPr id="13" name="Title 1">
            <a:extLst>
              <a:ext uri="{FF2B5EF4-FFF2-40B4-BE49-F238E27FC236}">
                <a16:creationId xmlns:a16="http://schemas.microsoft.com/office/drawing/2014/main" id="{36F909E0-37BB-F84F-A96A-4EC2E676A931}"/>
              </a:ext>
            </a:extLst>
          </p:cNvPr>
          <p:cNvSpPr>
            <a:spLocks noGrp="1"/>
          </p:cNvSpPr>
          <p:nvPr>
            <p:ph type="title"/>
          </p:nvPr>
        </p:nvSpPr>
        <p:spPr>
          <a:xfrm>
            <a:off x="526774" y="681037"/>
            <a:ext cx="5284746" cy="1325563"/>
          </a:xfrm>
        </p:spPr>
        <p:txBody>
          <a:bodyPr/>
          <a:lstStyle>
            <a:lvl1pPr>
              <a:defRPr>
                <a:solidFill>
                  <a:schemeClr val="tx1"/>
                </a:solidFill>
              </a:defRPr>
            </a:lvl1pPr>
          </a:lstStyle>
          <a:p>
            <a:r>
              <a:rPr lang="en-US"/>
              <a:t>Click to edit Master title style</a:t>
            </a:r>
          </a:p>
        </p:txBody>
      </p:sp>
      <p:sp>
        <p:nvSpPr>
          <p:cNvPr id="14" name="Content Placeholder 2">
            <a:extLst>
              <a:ext uri="{FF2B5EF4-FFF2-40B4-BE49-F238E27FC236}">
                <a16:creationId xmlns:a16="http://schemas.microsoft.com/office/drawing/2014/main" id="{3E617EFB-12A6-A741-87B5-0CACF3A9C7B7}"/>
              </a:ext>
            </a:extLst>
          </p:cNvPr>
          <p:cNvSpPr>
            <a:spLocks noGrp="1"/>
          </p:cNvSpPr>
          <p:nvPr>
            <p:ph idx="1"/>
          </p:nvPr>
        </p:nvSpPr>
        <p:spPr>
          <a:xfrm>
            <a:off x="526774" y="2371725"/>
            <a:ext cx="5284746" cy="3805237"/>
          </a:xfrm>
        </p:spPr>
        <p:txBody>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Picture Placeholder 15">
            <a:extLst>
              <a:ext uri="{FF2B5EF4-FFF2-40B4-BE49-F238E27FC236}">
                <a16:creationId xmlns:a16="http://schemas.microsoft.com/office/drawing/2014/main" id="{5E6BE52F-DC4C-B243-9580-A6A1DD85A6D6}"/>
              </a:ext>
            </a:extLst>
          </p:cNvPr>
          <p:cNvSpPr>
            <a:spLocks noGrp="1"/>
          </p:cNvSpPr>
          <p:nvPr>
            <p:ph type="pic" sz="quarter" idx="13"/>
          </p:nvPr>
        </p:nvSpPr>
        <p:spPr>
          <a:xfrm>
            <a:off x="6675438" y="680719"/>
            <a:ext cx="4999037" cy="5496243"/>
          </a:xfrm>
        </p:spPr>
        <p:txBody>
          <a:bodyPr/>
          <a:lstStyle/>
          <a:p>
            <a:r>
              <a:rPr lang="en-US"/>
              <a:t>Click icon to add picture</a:t>
            </a:r>
          </a:p>
        </p:txBody>
      </p:sp>
    </p:spTree>
    <p:extLst>
      <p:ext uri="{BB962C8B-B14F-4D97-AF65-F5344CB8AC3E}">
        <p14:creationId xmlns:p14="http://schemas.microsoft.com/office/powerpoint/2010/main" val="292560613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 and Photo V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CA78525-D663-734E-9FCA-9F55BCDAFD63}"/>
              </a:ext>
            </a:extLst>
          </p:cNvPr>
          <p:cNvPicPr>
            <a:picLocks noChangeAspect="1"/>
          </p:cNvPicPr>
          <p:nvPr userDrawn="1"/>
        </p:nvPicPr>
        <p:blipFill>
          <a:blip r:embed="rId2"/>
          <a:src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88EAB602-71A9-CF4B-9393-085EFE7BF252}"/>
              </a:ext>
            </a:extLst>
          </p:cNvPr>
          <p:cNvSpPr>
            <a:spLocks noGrp="1"/>
          </p:cNvSpPr>
          <p:nvPr>
            <p:ph type="sldNum" sz="quarter" idx="12"/>
          </p:nvPr>
        </p:nvSpPr>
        <p:spPr/>
        <p:txBody>
          <a:bodyPr/>
          <a:lstStyle/>
          <a:p>
            <a:fld id="{B9BF1031-1045-D74B-99D1-69DF7F96957F}" type="slidenum">
              <a:rPr lang="en-US" smtClean="0"/>
              <a:t>‹#›</a:t>
            </a:fld>
            <a:endParaRPr lang="en-US"/>
          </a:p>
        </p:txBody>
      </p:sp>
      <p:sp>
        <p:nvSpPr>
          <p:cNvPr id="16" name="Picture Placeholder 15">
            <a:extLst>
              <a:ext uri="{FF2B5EF4-FFF2-40B4-BE49-F238E27FC236}">
                <a16:creationId xmlns:a16="http://schemas.microsoft.com/office/drawing/2014/main" id="{5E6BE52F-DC4C-B243-9580-A6A1DD85A6D6}"/>
              </a:ext>
            </a:extLst>
          </p:cNvPr>
          <p:cNvSpPr>
            <a:spLocks noGrp="1"/>
          </p:cNvSpPr>
          <p:nvPr>
            <p:ph type="pic" sz="quarter" idx="13"/>
          </p:nvPr>
        </p:nvSpPr>
        <p:spPr>
          <a:xfrm>
            <a:off x="6675438" y="690879"/>
            <a:ext cx="4999037" cy="5486083"/>
          </a:xfrm>
        </p:spPr>
        <p:txBody>
          <a:bodyPr/>
          <a:lstStyle/>
          <a:p>
            <a:r>
              <a:rPr lang="en-US"/>
              <a:t>Click icon to add picture</a:t>
            </a:r>
          </a:p>
        </p:txBody>
      </p:sp>
      <p:sp>
        <p:nvSpPr>
          <p:cNvPr id="9" name="Title 1">
            <a:extLst>
              <a:ext uri="{FF2B5EF4-FFF2-40B4-BE49-F238E27FC236}">
                <a16:creationId xmlns:a16="http://schemas.microsoft.com/office/drawing/2014/main" id="{242AB08A-8231-FB4B-A387-3FF55E781DB0}"/>
              </a:ext>
            </a:extLst>
          </p:cNvPr>
          <p:cNvSpPr>
            <a:spLocks noGrp="1"/>
          </p:cNvSpPr>
          <p:nvPr>
            <p:ph type="title"/>
          </p:nvPr>
        </p:nvSpPr>
        <p:spPr>
          <a:xfrm>
            <a:off x="526774" y="681037"/>
            <a:ext cx="5284746" cy="1325563"/>
          </a:xfrm>
        </p:spPr>
        <p:txBody>
          <a:bodyPr/>
          <a:lstStyle>
            <a:lvl1pPr>
              <a:defRPr>
                <a:solidFill>
                  <a:schemeClr val="tx1"/>
                </a:solidFill>
              </a:defRPr>
            </a:lvl1pPr>
          </a:lstStyle>
          <a:p>
            <a:r>
              <a:rPr lang="en-US"/>
              <a:t>Click to edit Master title style</a:t>
            </a:r>
          </a:p>
        </p:txBody>
      </p:sp>
      <p:sp>
        <p:nvSpPr>
          <p:cNvPr id="10" name="Content Placeholder 2">
            <a:extLst>
              <a:ext uri="{FF2B5EF4-FFF2-40B4-BE49-F238E27FC236}">
                <a16:creationId xmlns:a16="http://schemas.microsoft.com/office/drawing/2014/main" id="{642DDCBD-74E8-E54F-8A05-947ACB99F2E9}"/>
              </a:ext>
            </a:extLst>
          </p:cNvPr>
          <p:cNvSpPr>
            <a:spLocks noGrp="1"/>
          </p:cNvSpPr>
          <p:nvPr>
            <p:ph idx="1"/>
          </p:nvPr>
        </p:nvSpPr>
        <p:spPr>
          <a:xfrm>
            <a:off x="526774" y="2371725"/>
            <a:ext cx="5284746" cy="3805237"/>
          </a:xfrm>
        </p:spPr>
        <p:txBody>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01470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V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AC16AA-9216-9341-AD54-F9504380820A}"/>
              </a:ext>
            </a:extLst>
          </p:cNvPr>
          <p:cNvPicPr>
            <a:picLocks noChangeAspect="1"/>
          </p:cNvPicPr>
          <p:nvPr userDrawn="1"/>
        </p:nvPicPr>
        <p:blipFill>
          <a:blip r:embed="rId2"/>
          <a:src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88EAB602-71A9-CF4B-9393-085EFE7BF252}"/>
              </a:ext>
            </a:extLst>
          </p:cNvPr>
          <p:cNvSpPr>
            <a:spLocks noGrp="1"/>
          </p:cNvSpPr>
          <p:nvPr>
            <p:ph type="sldNum" sz="quarter" idx="12"/>
          </p:nvPr>
        </p:nvSpPr>
        <p:spPr/>
        <p:txBody>
          <a:bodyPr/>
          <a:lstStyle/>
          <a:p>
            <a:fld id="{B9BF1031-1045-D74B-99D1-69DF7F96957F}" type="slidenum">
              <a:rPr lang="en-US" smtClean="0"/>
              <a:t>‹#›</a:t>
            </a:fld>
            <a:endParaRPr lang="en-US"/>
          </a:p>
        </p:txBody>
      </p:sp>
    </p:spTree>
    <p:extLst>
      <p:ext uri="{BB962C8B-B14F-4D97-AF65-F5344CB8AC3E}">
        <p14:creationId xmlns:p14="http://schemas.microsoft.com/office/powerpoint/2010/main" val="41747101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66F8501-1436-054A-A9CA-6B537968F12F}"/>
              </a:ext>
            </a:extLst>
          </p:cNvPr>
          <p:cNvPicPr>
            <a:picLocks noChangeAspect="1"/>
          </p:cNvPicPr>
          <p:nvPr userDrawn="1"/>
        </p:nvPicPr>
        <p:blipFill rotWithShape="1">
          <a:blip r:embed="rId3"/>
          <a:srcRect r="5815"/>
          <a:stretch/>
        </p:blipFill>
        <p:spPr>
          <a:xfrm>
            <a:off x="0" y="0"/>
            <a:ext cx="11483009" cy="6858000"/>
          </a:xfrm>
          <a:prstGeom prst="rect">
            <a:avLst/>
          </a:prstGeom>
        </p:spPr>
      </p:pic>
      <p:sp>
        <p:nvSpPr>
          <p:cNvPr id="2" name="Title 1">
            <a:extLst>
              <a:ext uri="{FF2B5EF4-FFF2-40B4-BE49-F238E27FC236}">
                <a16:creationId xmlns:a16="http://schemas.microsoft.com/office/drawing/2014/main" id="{BEB20195-C52A-5047-9EE4-64ED3627DADB}"/>
              </a:ext>
            </a:extLst>
          </p:cNvPr>
          <p:cNvSpPr>
            <a:spLocks noGrp="1"/>
          </p:cNvSpPr>
          <p:nvPr>
            <p:ph type="title"/>
          </p:nvPr>
        </p:nvSpPr>
        <p:spPr>
          <a:xfrm>
            <a:off x="526774" y="365125"/>
            <a:ext cx="10956235"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5A268ED7-9EFF-8C46-A948-909E19E0A134}"/>
              </a:ext>
            </a:extLst>
          </p:cNvPr>
          <p:cNvSpPr>
            <a:spLocks noGrp="1"/>
          </p:cNvSpPr>
          <p:nvPr>
            <p:ph idx="1"/>
          </p:nvPr>
        </p:nvSpPr>
        <p:spPr>
          <a:xfrm>
            <a:off x="526774" y="1825625"/>
            <a:ext cx="10956235" cy="4351338"/>
          </a:xfrm>
        </p:spPr>
        <p:txBody>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a:extLst>
              <a:ext uri="{FF2B5EF4-FFF2-40B4-BE49-F238E27FC236}">
                <a16:creationId xmlns:a16="http://schemas.microsoft.com/office/drawing/2014/main" id="{F5097B09-AD33-504D-8753-F06FE3C97130}"/>
              </a:ext>
            </a:extLst>
          </p:cNvPr>
          <p:cNvSpPr>
            <a:spLocks noGrp="1"/>
          </p:cNvSpPr>
          <p:nvPr>
            <p:ph type="sldNum" sz="quarter" idx="12"/>
          </p:nvPr>
        </p:nvSpPr>
        <p:spPr>
          <a:xfrm>
            <a:off x="11371249" y="6411595"/>
            <a:ext cx="649357" cy="365125"/>
          </a:xfrm>
        </p:spPr>
        <p:txBody>
          <a:bodyPr/>
          <a:lstStyle/>
          <a:p>
            <a:fld id="{B9BF1031-1045-D74B-99D1-69DF7F96957F}" type="slidenum">
              <a:rPr lang="en-US" smtClean="0"/>
              <a:t>‹#›</a:t>
            </a:fld>
            <a:endParaRPr lang="en-US"/>
          </a:p>
        </p:txBody>
      </p:sp>
    </p:spTree>
    <p:custDataLst>
      <p:tags r:id="rId1"/>
    </p:custDataLst>
    <p:extLst>
      <p:ext uri="{BB962C8B-B14F-4D97-AF65-F5344CB8AC3E}">
        <p14:creationId xmlns:p14="http://schemas.microsoft.com/office/powerpoint/2010/main" val="344145550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V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14D7B57-F67E-1D45-B45C-28609464861F}"/>
              </a:ext>
            </a:extLst>
          </p:cNvPr>
          <p:cNvPicPr>
            <a:picLocks noChangeAspect="1"/>
          </p:cNvPicPr>
          <p:nvPr userDrawn="1"/>
        </p:nvPicPr>
        <p:blipFill>
          <a:blip r:embed="rId2"/>
          <a:src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88EAB602-71A9-CF4B-9393-085EFE7BF252}"/>
              </a:ext>
            </a:extLst>
          </p:cNvPr>
          <p:cNvSpPr>
            <a:spLocks noGrp="1"/>
          </p:cNvSpPr>
          <p:nvPr>
            <p:ph type="sldNum" sz="quarter" idx="12"/>
          </p:nvPr>
        </p:nvSpPr>
        <p:spPr/>
        <p:txBody>
          <a:bodyPr/>
          <a:lstStyle/>
          <a:p>
            <a:fld id="{B9BF1031-1045-D74B-99D1-69DF7F96957F}" type="slidenum">
              <a:rPr lang="en-US" smtClean="0"/>
              <a:t>‹#›</a:t>
            </a:fld>
            <a:endParaRPr lang="en-US"/>
          </a:p>
        </p:txBody>
      </p:sp>
    </p:spTree>
    <p:extLst>
      <p:ext uri="{BB962C8B-B14F-4D97-AF65-F5344CB8AC3E}">
        <p14:creationId xmlns:p14="http://schemas.microsoft.com/office/powerpoint/2010/main" val="233628494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V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B79420-1116-4A44-A6FA-E68CF9381F82}"/>
              </a:ext>
            </a:extLst>
          </p:cNvPr>
          <p:cNvPicPr>
            <a:picLocks noChangeAspect="1"/>
          </p:cNvPicPr>
          <p:nvPr userDrawn="1"/>
        </p:nvPicPr>
        <p:blipFill>
          <a:blip r:embed="rId3"/>
          <a:src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88EAB602-71A9-CF4B-9393-085EFE7BF252}"/>
              </a:ext>
            </a:extLst>
          </p:cNvPr>
          <p:cNvSpPr>
            <a:spLocks noGrp="1"/>
          </p:cNvSpPr>
          <p:nvPr>
            <p:ph type="sldNum" sz="quarter" idx="12"/>
          </p:nvPr>
        </p:nvSpPr>
        <p:spPr/>
        <p:txBody>
          <a:bodyPr/>
          <a:lstStyle/>
          <a:p>
            <a:fld id="{B9BF1031-1045-D74B-99D1-69DF7F96957F}" type="slidenum">
              <a:rPr lang="en-US" smtClean="0"/>
              <a:t>‹#›</a:t>
            </a:fld>
            <a:endParaRPr lang="en-US"/>
          </a:p>
        </p:txBody>
      </p:sp>
    </p:spTree>
    <p:custDataLst>
      <p:tags r:id="rId1"/>
    </p:custDataLst>
    <p:extLst>
      <p:ext uri="{BB962C8B-B14F-4D97-AF65-F5344CB8AC3E}">
        <p14:creationId xmlns:p14="http://schemas.microsoft.com/office/powerpoint/2010/main" val="10516384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1_Blank V3">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2D2B62-0FBA-4654-B6B1-3E6B0C6E53D9}"/>
              </a:ext>
            </a:extLst>
          </p:cNvPr>
          <p:cNvPicPr>
            <a:picLocks noChangeAspect="1"/>
          </p:cNvPicPr>
          <p:nvPr userDrawn="1"/>
        </p:nvPicPr>
        <p:blipFill>
          <a:blip r:embed="rId3"/>
          <a:src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88EAB602-71A9-CF4B-9393-085EFE7BF252}"/>
              </a:ext>
            </a:extLst>
          </p:cNvPr>
          <p:cNvSpPr>
            <a:spLocks noGrp="1"/>
          </p:cNvSpPr>
          <p:nvPr>
            <p:ph type="sldNum" sz="quarter" idx="12"/>
          </p:nvPr>
        </p:nvSpPr>
        <p:spPr/>
        <p:txBody>
          <a:bodyPr/>
          <a:lstStyle/>
          <a:p>
            <a:fld id="{B9BF1031-1045-D74B-99D1-69DF7F96957F}" type="slidenum">
              <a:rPr lang="en-US" smtClean="0"/>
              <a:t>‹#›</a:t>
            </a:fld>
            <a:endParaRPr lang="en-US"/>
          </a:p>
        </p:txBody>
      </p:sp>
    </p:spTree>
    <p:custDataLst>
      <p:tags r:id="rId1"/>
    </p:custDataLst>
    <p:extLst>
      <p:ext uri="{BB962C8B-B14F-4D97-AF65-F5344CB8AC3E}">
        <p14:creationId xmlns:p14="http://schemas.microsoft.com/office/powerpoint/2010/main" val="199479584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2_Blank V3">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2D2B62-0FBA-4654-B6B1-3E6B0C6E53D9}"/>
              </a:ext>
            </a:extLst>
          </p:cNvPr>
          <p:cNvPicPr>
            <a:picLocks noChangeAspect="1"/>
          </p:cNvPicPr>
          <p:nvPr userDrawn="1"/>
        </p:nvPicPr>
        <p:blipFill rotWithShape="1">
          <a:blip r:embed="rId3"/>
          <a:srcRect r="4977"/>
          <a:stretch/>
        </p:blipFill>
        <p:spPr>
          <a:xfrm>
            <a:off x="0" y="0"/>
            <a:ext cx="11585275" cy="6858000"/>
          </a:xfrm>
          <a:prstGeom prst="rect">
            <a:avLst/>
          </a:prstGeom>
        </p:spPr>
      </p:pic>
      <p:sp>
        <p:nvSpPr>
          <p:cNvPr id="4" name="Slide Number Placeholder 3">
            <a:extLst>
              <a:ext uri="{FF2B5EF4-FFF2-40B4-BE49-F238E27FC236}">
                <a16:creationId xmlns:a16="http://schemas.microsoft.com/office/drawing/2014/main" id="{88EAB602-71A9-CF4B-9393-085EFE7BF252}"/>
              </a:ext>
            </a:extLst>
          </p:cNvPr>
          <p:cNvSpPr>
            <a:spLocks noGrp="1"/>
          </p:cNvSpPr>
          <p:nvPr>
            <p:ph type="sldNum" sz="quarter" idx="12"/>
          </p:nvPr>
        </p:nvSpPr>
        <p:spPr/>
        <p:txBody>
          <a:bodyPr/>
          <a:lstStyle/>
          <a:p>
            <a:fld id="{B9BF1031-1045-D74B-99D1-69DF7F96957F}" type="slidenum">
              <a:rPr lang="en-US" smtClean="0"/>
              <a:t>‹#›</a:t>
            </a:fld>
            <a:endParaRPr lang="en-US"/>
          </a:p>
        </p:txBody>
      </p:sp>
    </p:spTree>
    <p:custDataLst>
      <p:tags r:id="rId1"/>
    </p:custDataLst>
    <p:extLst>
      <p:ext uri="{BB962C8B-B14F-4D97-AF65-F5344CB8AC3E}">
        <p14:creationId xmlns:p14="http://schemas.microsoft.com/office/powerpoint/2010/main" val="23715081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3_Blank V3">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22491157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342C89B-630E-8A45-A482-2B3F784124ED}"/>
              </a:ext>
            </a:extLst>
          </p:cNvPr>
          <p:cNvPicPr>
            <a:picLocks noChangeAspect="1"/>
          </p:cNvPicPr>
          <p:nvPr userDrawn="1"/>
        </p:nvPicPr>
        <p:blipFill>
          <a:blip r:embed="rId2"/>
          <a:srcRect/>
          <a:stretch/>
        </p:blipFill>
        <p:spPr>
          <a:xfrm>
            <a:off x="0" y="0"/>
            <a:ext cx="12192000" cy="6858000"/>
          </a:xfrm>
          <a:prstGeom prst="rect">
            <a:avLst/>
          </a:prstGeom>
        </p:spPr>
      </p:pic>
      <p:sp>
        <p:nvSpPr>
          <p:cNvPr id="8" name="Title 1">
            <a:extLst>
              <a:ext uri="{FF2B5EF4-FFF2-40B4-BE49-F238E27FC236}">
                <a16:creationId xmlns:a16="http://schemas.microsoft.com/office/drawing/2014/main" id="{56A3E476-A68C-CD45-B57F-A3B18DB229ED}"/>
              </a:ext>
            </a:extLst>
          </p:cNvPr>
          <p:cNvSpPr>
            <a:spLocks noGrp="1"/>
          </p:cNvSpPr>
          <p:nvPr>
            <p:ph type="title" hasCustomPrompt="1"/>
          </p:nvPr>
        </p:nvSpPr>
        <p:spPr>
          <a:xfrm>
            <a:off x="774700" y="1246982"/>
            <a:ext cx="10642600" cy="4364036"/>
          </a:xfrm>
        </p:spPr>
        <p:txBody>
          <a:bodyPr/>
          <a:lstStyle>
            <a:lvl1pPr algn="ctr">
              <a:defRPr>
                <a:solidFill>
                  <a:srgbClr val="E8E8E8"/>
                </a:solidFill>
              </a:defRPr>
            </a:lvl1pPr>
          </a:lstStyle>
          <a:p>
            <a:r>
              <a:rPr lang="en-US"/>
              <a:t>“Quote content here.”</a:t>
            </a:r>
          </a:p>
        </p:txBody>
      </p:sp>
      <p:sp>
        <p:nvSpPr>
          <p:cNvPr id="11" name="Text Placeholder 2">
            <a:extLst>
              <a:ext uri="{FF2B5EF4-FFF2-40B4-BE49-F238E27FC236}">
                <a16:creationId xmlns:a16="http://schemas.microsoft.com/office/drawing/2014/main" id="{29FD5B05-5FCB-3244-9D7D-9CF82551993F}"/>
              </a:ext>
            </a:extLst>
          </p:cNvPr>
          <p:cNvSpPr>
            <a:spLocks noGrp="1"/>
          </p:cNvSpPr>
          <p:nvPr>
            <p:ph type="body" idx="1" hasCustomPrompt="1"/>
          </p:nvPr>
        </p:nvSpPr>
        <p:spPr>
          <a:xfrm>
            <a:off x="6855240" y="5865967"/>
            <a:ext cx="4562060" cy="737083"/>
          </a:xfrm>
        </p:spPr>
        <p:txBody>
          <a:bodyPr anchor="t"/>
          <a:lstStyle>
            <a:lvl1pPr marL="0" indent="0" algn="r">
              <a:buNone/>
              <a:defRPr sz="2000" b="1" cap="all" baseline="0">
                <a:solidFill>
                  <a:srgbClr val="AAB3C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Attribution here</a:t>
            </a:r>
          </a:p>
        </p:txBody>
      </p:sp>
      <p:sp>
        <p:nvSpPr>
          <p:cNvPr id="6" name="Slide Number Placeholder 3">
            <a:extLst>
              <a:ext uri="{FF2B5EF4-FFF2-40B4-BE49-F238E27FC236}">
                <a16:creationId xmlns:a16="http://schemas.microsoft.com/office/drawing/2014/main" id="{1063B6A0-EBFC-AD4C-BA7B-5B91E22139AD}"/>
              </a:ext>
            </a:extLst>
          </p:cNvPr>
          <p:cNvSpPr>
            <a:spLocks noGrp="1"/>
          </p:cNvSpPr>
          <p:nvPr>
            <p:ph type="sldNum" sz="quarter" idx="12"/>
          </p:nvPr>
        </p:nvSpPr>
        <p:spPr>
          <a:xfrm>
            <a:off x="11371249" y="6411595"/>
            <a:ext cx="649357" cy="365125"/>
          </a:xfrm>
        </p:spPr>
        <p:txBody>
          <a:bodyPr/>
          <a:lstStyle/>
          <a:p>
            <a:fld id="{B9BF1031-1045-D74B-99D1-69DF7F96957F}" type="slidenum">
              <a:rPr lang="en-US" smtClean="0"/>
              <a:t>‹#›</a:t>
            </a:fld>
            <a:endParaRPr lang="en-US"/>
          </a:p>
        </p:txBody>
      </p:sp>
    </p:spTree>
    <p:extLst>
      <p:ext uri="{BB962C8B-B14F-4D97-AF65-F5344CB8AC3E}">
        <p14:creationId xmlns:p14="http://schemas.microsoft.com/office/powerpoint/2010/main" val="6469062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End/Thank You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E2B7267-C845-BE4B-A1BE-916B492E7D8F}"/>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E191EE5-F460-4C42-9EB6-751B258BE70C}"/>
              </a:ext>
            </a:extLst>
          </p:cNvPr>
          <p:cNvSpPr>
            <a:spLocks noGrp="1"/>
          </p:cNvSpPr>
          <p:nvPr>
            <p:ph type="ctrTitle" hasCustomPrompt="1"/>
          </p:nvPr>
        </p:nvSpPr>
        <p:spPr>
          <a:xfrm>
            <a:off x="3901440" y="2509520"/>
            <a:ext cx="4368800" cy="1584960"/>
          </a:xfrm>
        </p:spPr>
        <p:txBody>
          <a:bodyPr anchor="b"/>
          <a:lstStyle>
            <a:lvl1pPr algn="ctr">
              <a:defRPr sz="5000"/>
            </a:lvl1pPr>
          </a:lstStyle>
          <a:p>
            <a:r>
              <a:rPr lang="en-US"/>
              <a:t>Thank You</a:t>
            </a:r>
          </a:p>
        </p:txBody>
      </p:sp>
      <p:sp>
        <p:nvSpPr>
          <p:cNvPr id="3" name="Subtitle 2">
            <a:extLst>
              <a:ext uri="{FF2B5EF4-FFF2-40B4-BE49-F238E27FC236}">
                <a16:creationId xmlns:a16="http://schemas.microsoft.com/office/drawing/2014/main" id="{E0DF3F11-25B1-2243-9DB6-E36B61BC5A0C}"/>
              </a:ext>
            </a:extLst>
          </p:cNvPr>
          <p:cNvSpPr>
            <a:spLocks noGrp="1"/>
          </p:cNvSpPr>
          <p:nvPr>
            <p:ph type="subTitle" idx="1" hasCustomPrompt="1"/>
          </p:nvPr>
        </p:nvSpPr>
        <p:spPr>
          <a:xfrm>
            <a:off x="3901440" y="4541520"/>
            <a:ext cx="4368800" cy="964758"/>
          </a:xfrm>
        </p:spPr>
        <p:txBody>
          <a:bodyPr/>
          <a:lstStyle>
            <a:lvl1pPr marL="0" indent="0" algn="ctr">
              <a:buNone/>
              <a:defRPr sz="2000" b="1" cap="all" baseline="0">
                <a:solidFill>
                  <a:srgbClr val="818EA8"/>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CONTACT/OTHER INFO</a:t>
            </a:r>
          </a:p>
        </p:txBody>
      </p:sp>
    </p:spTree>
    <p:extLst>
      <p:ext uri="{BB962C8B-B14F-4D97-AF65-F5344CB8AC3E}">
        <p14:creationId xmlns:p14="http://schemas.microsoft.com/office/powerpoint/2010/main" val="409777993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Title + Two Content ">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30BF232C-702C-49DE-91FC-AB340B01919C}" type="slidenum">
              <a:rPr lang="en-US" smtClean="0"/>
              <a:pPr/>
              <a:t>‹#›</a:t>
            </a:fld>
            <a:endParaRPr lang="en-US"/>
          </a:p>
        </p:txBody>
      </p:sp>
      <p:sp>
        <p:nvSpPr>
          <p:cNvPr id="6" name="Title 1"/>
          <p:cNvSpPr>
            <a:spLocks noGrp="1"/>
          </p:cNvSpPr>
          <p:nvPr>
            <p:ph type="title"/>
          </p:nvPr>
        </p:nvSpPr>
        <p:spPr>
          <a:xfrm>
            <a:off x="962369" y="515096"/>
            <a:ext cx="10287000" cy="697831"/>
          </a:xfrm>
        </p:spPr>
        <p:txBody>
          <a:bodyPr/>
          <a:lstStyle/>
          <a:p>
            <a:r>
              <a:rPr lang="en-US"/>
              <a:t>Click to edit Master title style</a:t>
            </a:r>
          </a:p>
        </p:txBody>
      </p:sp>
      <p:sp>
        <p:nvSpPr>
          <p:cNvPr id="8" name="Content Placeholder 2"/>
          <p:cNvSpPr>
            <a:spLocks noGrp="1"/>
          </p:cNvSpPr>
          <p:nvPr>
            <p:ph sz="half" idx="1"/>
          </p:nvPr>
        </p:nvSpPr>
        <p:spPr>
          <a:xfrm>
            <a:off x="972327" y="1510748"/>
            <a:ext cx="48006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p:cNvSpPr>
            <a:spLocks noGrp="1"/>
          </p:cNvSpPr>
          <p:nvPr>
            <p:ph sz="half" idx="2"/>
          </p:nvPr>
        </p:nvSpPr>
        <p:spPr>
          <a:xfrm>
            <a:off x="6469152" y="1510748"/>
            <a:ext cx="48006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488915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V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0E72D45-ED81-6C48-9B89-9F578C575F72}"/>
              </a:ext>
            </a:extLst>
          </p:cNvPr>
          <p:cNvPicPr>
            <a:picLocks noChangeAspect="1"/>
          </p:cNvPicPr>
          <p:nvPr userDrawn="1"/>
        </p:nvPicPr>
        <p:blipFill>
          <a:blip r:embed="rId2"/>
          <a:srcRect/>
          <a:stretch/>
        </p:blipFill>
        <p:spPr>
          <a:xfrm>
            <a:off x="0" y="0"/>
            <a:ext cx="12192000" cy="6858000"/>
          </a:xfrm>
          <a:prstGeom prst="rect">
            <a:avLst/>
          </a:prstGeom>
        </p:spPr>
      </p:pic>
      <p:sp>
        <p:nvSpPr>
          <p:cNvPr id="6" name="Slide Number Placeholder 5">
            <a:extLst>
              <a:ext uri="{FF2B5EF4-FFF2-40B4-BE49-F238E27FC236}">
                <a16:creationId xmlns:a16="http://schemas.microsoft.com/office/drawing/2014/main" id="{142B388A-BA1F-EC4D-8EE8-9ADED719377A}"/>
              </a:ext>
            </a:extLst>
          </p:cNvPr>
          <p:cNvSpPr>
            <a:spLocks noGrp="1"/>
          </p:cNvSpPr>
          <p:nvPr>
            <p:ph type="sldNum" sz="quarter" idx="12"/>
          </p:nvPr>
        </p:nvSpPr>
        <p:spPr/>
        <p:txBody>
          <a:bodyPr/>
          <a:lstStyle/>
          <a:p>
            <a:fld id="{B9BF1031-1045-D74B-99D1-69DF7F96957F}" type="slidenum">
              <a:rPr lang="en-US" smtClean="0"/>
              <a:t>‹#›</a:t>
            </a:fld>
            <a:endParaRPr lang="en-US"/>
          </a:p>
        </p:txBody>
      </p:sp>
      <p:sp>
        <p:nvSpPr>
          <p:cNvPr id="12" name="Text Placeholder 2">
            <a:extLst>
              <a:ext uri="{FF2B5EF4-FFF2-40B4-BE49-F238E27FC236}">
                <a16:creationId xmlns:a16="http://schemas.microsoft.com/office/drawing/2014/main" id="{896E758D-56BE-8246-84B5-F31B80B872F1}"/>
              </a:ext>
            </a:extLst>
          </p:cNvPr>
          <p:cNvSpPr>
            <a:spLocks noGrp="1"/>
          </p:cNvSpPr>
          <p:nvPr>
            <p:ph type="body" idx="14" hasCustomPrompt="1"/>
          </p:nvPr>
        </p:nvSpPr>
        <p:spPr>
          <a:xfrm>
            <a:off x="9312895" y="993914"/>
            <a:ext cx="2170113" cy="987286"/>
          </a:xfrm>
        </p:spPr>
        <p:txBody>
          <a:bodyPr anchor="b"/>
          <a:lstStyle>
            <a:lvl1pPr marL="0" indent="0" algn="l">
              <a:buNone/>
              <a:defRPr sz="2000" b="1" cap="all" baseline="0">
                <a:solidFill>
                  <a:srgbClr val="54698A"/>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HEADER HERE</a:t>
            </a:r>
          </a:p>
        </p:txBody>
      </p:sp>
      <p:sp>
        <p:nvSpPr>
          <p:cNvPr id="14" name="Text Placeholder 2">
            <a:extLst>
              <a:ext uri="{FF2B5EF4-FFF2-40B4-BE49-F238E27FC236}">
                <a16:creationId xmlns:a16="http://schemas.microsoft.com/office/drawing/2014/main" id="{5F1E040F-023A-414C-B02B-B8BC08F712C6}"/>
              </a:ext>
            </a:extLst>
          </p:cNvPr>
          <p:cNvSpPr>
            <a:spLocks noGrp="1"/>
          </p:cNvSpPr>
          <p:nvPr>
            <p:ph type="body" idx="15" hasCustomPrompt="1"/>
          </p:nvPr>
        </p:nvSpPr>
        <p:spPr>
          <a:xfrm>
            <a:off x="9312895" y="2186609"/>
            <a:ext cx="2170113" cy="3816625"/>
          </a:xfrm>
        </p:spPr>
        <p:txBody>
          <a:bodyPr anchor="t"/>
          <a:lstStyle>
            <a:lvl1pPr marL="0" indent="0" algn="l">
              <a:buNone/>
              <a:defRPr sz="15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a:t>
            </a:r>
          </a:p>
        </p:txBody>
      </p:sp>
      <p:sp>
        <p:nvSpPr>
          <p:cNvPr id="8" name="Title 1">
            <a:extLst>
              <a:ext uri="{FF2B5EF4-FFF2-40B4-BE49-F238E27FC236}">
                <a16:creationId xmlns:a16="http://schemas.microsoft.com/office/drawing/2014/main" id="{88030C2F-A0C6-D842-A367-8A9DF838E7A1}"/>
              </a:ext>
            </a:extLst>
          </p:cNvPr>
          <p:cNvSpPr>
            <a:spLocks noGrp="1"/>
          </p:cNvSpPr>
          <p:nvPr>
            <p:ph type="title"/>
          </p:nvPr>
        </p:nvSpPr>
        <p:spPr>
          <a:xfrm>
            <a:off x="526775" y="365125"/>
            <a:ext cx="8302266" cy="1325563"/>
          </a:xfrm>
        </p:spPr>
        <p:txBody>
          <a:bodyPr/>
          <a:lstStyle>
            <a:lvl1pPr>
              <a:defRPr>
                <a:solidFill>
                  <a:schemeClr val="tx1"/>
                </a:solidFill>
              </a:defRPr>
            </a:lvl1pPr>
          </a:lstStyle>
          <a:p>
            <a:r>
              <a:rPr lang="en-US"/>
              <a:t>Click to edit Master title style</a:t>
            </a:r>
          </a:p>
        </p:txBody>
      </p:sp>
      <p:sp>
        <p:nvSpPr>
          <p:cNvPr id="10" name="Content Placeholder 2">
            <a:extLst>
              <a:ext uri="{FF2B5EF4-FFF2-40B4-BE49-F238E27FC236}">
                <a16:creationId xmlns:a16="http://schemas.microsoft.com/office/drawing/2014/main" id="{158D4AFB-20B4-BC4C-B603-7CE14BF1F04F}"/>
              </a:ext>
            </a:extLst>
          </p:cNvPr>
          <p:cNvSpPr>
            <a:spLocks noGrp="1"/>
          </p:cNvSpPr>
          <p:nvPr>
            <p:ph idx="1"/>
          </p:nvPr>
        </p:nvSpPr>
        <p:spPr>
          <a:xfrm>
            <a:off x="526775" y="1825625"/>
            <a:ext cx="8302266" cy="4177609"/>
          </a:xfrm>
        </p:spPr>
        <p:txBody>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273381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mparison V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5A5C5C2-CF20-784F-AD7D-F7191F7DAD21}"/>
              </a:ext>
            </a:extLst>
          </p:cNvPr>
          <p:cNvPicPr>
            <a:picLocks noChangeAspect="1"/>
          </p:cNvPicPr>
          <p:nvPr userDrawn="1"/>
        </p:nvPicPr>
        <p:blipFill>
          <a:blip r:embed="rId2"/>
          <a:src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3DA95CAD-944B-C442-80C0-51D3B92C5899}"/>
              </a:ext>
            </a:extLst>
          </p:cNvPr>
          <p:cNvSpPr>
            <a:spLocks noGrp="1"/>
          </p:cNvSpPr>
          <p:nvPr>
            <p:ph type="body" idx="1" hasCustomPrompt="1"/>
          </p:nvPr>
        </p:nvSpPr>
        <p:spPr>
          <a:xfrm>
            <a:off x="1103245" y="2055813"/>
            <a:ext cx="4562060" cy="737083"/>
          </a:xfrm>
        </p:spPr>
        <p:txBody>
          <a:bodyPr anchor="ctr"/>
          <a:lstStyle>
            <a:lvl1pPr marL="0" indent="0" algn="ctr">
              <a:buNone/>
              <a:defRPr sz="2000" b="1" cap="all" baseline="0">
                <a:solidFill>
                  <a:srgbClr val="E8E8E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7A11AA0-1FEF-D143-8644-9D4FBBB7925C}"/>
              </a:ext>
            </a:extLst>
          </p:cNvPr>
          <p:cNvSpPr>
            <a:spLocks noGrp="1"/>
          </p:cNvSpPr>
          <p:nvPr>
            <p:ph sz="half" idx="2"/>
          </p:nvPr>
        </p:nvSpPr>
        <p:spPr>
          <a:xfrm>
            <a:off x="1162120" y="3006726"/>
            <a:ext cx="4513124" cy="2608884"/>
          </a:xfrm>
        </p:spPr>
        <p:txBody>
          <a:bodyPr anchor="ctr"/>
          <a:lstStyle>
            <a:lvl1pPr>
              <a:defRPr sz="2000">
                <a:solidFill>
                  <a:schemeClr val="bg1"/>
                </a:solidFill>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66B37C2-28AF-9143-9528-DC4B80E4EF1C}"/>
              </a:ext>
            </a:extLst>
          </p:cNvPr>
          <p:cNvSpPr>
            <a:spLocks noGrp="1"/>
          </p:cNvSpPr>
          <p:nvPr>
            <p:ph type="body" sz="quarter" idx="3" hasCustomPrompt="1"/>
          </p:nvPr>
        </p:nvSpPr>
        <p:spPr>
          <a:xfrm>
            <a:off x="6510130" y="2055812"/>
            <a:ext cx="4572000" cy="737083"/>
          </a:xfrm>
        </p:spPr>
        <p:txBody>
          <a:bodyPr anchor="ctr"/>
          <a:lstStyle>
            <a:lvl1pPr marL="0" indent="0" algn="ctr">
              <a:buNone/>
              <a:defRPr sz="2000" b="1" cap="all" baseline="0">
                <a:solidFill>
                  <a:srgbClr val="E8E8E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0749347-BB60-2C44-AD07-4E84090D44BD}"/>
              </a:ext>
            </a:extLst>
          </p:cNvPr>
          <p:cNvSpPr>
            <a:spLocks noGrp="1"/>
          </p:cNvSpPr>
          <p:nvPr>
            <p:ph sz="quarter" idx="4"/>
          </p:nvPr>
        </p:nvSpPr>
        <p:spPr>
          <a:xfrm>
            <a:off x="6510130" y="3006725"/>
            <a:ext cx="4519750" cy="2608885"/>
          </a:xfrm>
        </p:spPr>
        <p:txBody>
          <a:bodyPr anchor="ctr"/>
          <a:lstStyle>
            <a:lvl1pPr>
              <a:defRPr sz="2000">
                <a:solidFill>
                  <a:schemeClr val="bg1"/>
                </a:solidFill>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7CEA03A3-F0D7-B047-84E7-853750430001}"/>
              </a:ext>
            </a:extLst>
          </p:cNvPr>
          <p:cNvSpPr>
            <a:spLocks noGrp="1"/>
          </p:cNvSpPr>
          <p:nvPr>
            <p:ph type="sldNum" sz="quarter" idx="12"/>
          </p:nvPr>
        </p:nvSpPr>
        <p:spPr/>
        <p:txBody>
          <a:bodyPr/>
          <a:lstStyle/>
          <a:p>
            <a:fld id="{B9BF1031-1045-D74B-99D1-69DF7F96957F}" type="slidenum">
              <a:rPr lang="en-US" smtClean="0"/>
              <a:t>‹#›</a:t>
            </a:fld>
            <a:endParaRPr lang="en-US"/>
          </a:p>
        </p:txBody>
      </p:sp>
      <p:sp>
        <p:nvSpPr>
          <p:cNvPr id="11" name="Title 1">
            <a:extLst>
              <a:ext uri="{FF2B5EF4-FFF2-40B4-BE49-F238E27FC236}">
                <a16:creationId xmlns:a16="http://schemas.microsoft.com/office/drawing/2014/main" id="{2856D4AC-B5BC-CA42-934B-C2AED9C1FBEC}"/>
              </a:ext>
            </a:extLst>
          </p:cNvPr>
          <p:cNvSpPr>
            <a:spLocks noGrp="1"/>
          </p:cNvSpPr>
          <p:nvPr>
            <p:ph type="title"/>
          </p:nvPr>
        </p:nvSpPr>
        <p:spPr>
          <a:xfrm>
            <a:off x="526774" y="365125"/>
            <a:ext cx="11151704"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1314440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itle and Comparison V2">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74C1D97-04D0-6A43-90D9-0D114783677D}"/>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36316B6-2C73-3240-90D5-73A8FA1D1603}"/>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6D4D6D6-943B-B442-9D1D-8A9B9C4A3C82}"/>
              </a:ext>
            </a:extLst>
          </p:cNvPr>
          <p:cNvSpPr>
            <a:spLocks noGrp="1"/>
          </p:cNvSpPr>
          <p:nvPr>
            <p:ph sz="half" idx="1"/>
          </p:nvPr>
        </p:nvSpPr>
        <p:spPr>
          <a:xfrm>
            <a:off x="1073426" y="2136913"/>
            <a:ext cx="4611757" cy="3518452"/>
          </a:xfrm>
        </p:spPr>
        <p:txBody>
          <a:bodyPr anchor="ct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2FDCA60-4EAD-884C-A812-FAFDC4D397B4}"/>
              </a:ext>
            </a:extLst>
          </p:cNvPr>
          <p:cNvSpPr>
            <a:spLocks noGrp="1"/>
          </p:cNvSpPr>
          <p:nvPr>
            <p:ph sz="half" idx="2"/>
          </p:nvPr>
        </p:nvSpPr>
        <p:spPr>
          <a:xfrm>
            <a:off x="6506819" y="2136913"/>
            <a:ext cx="4611756" cy="3518452"/>
          </a:xfrm>
        </p:spPr>
        <p:txBody>
          <a:bodyPr anchor="ct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p>
            <a:fld id="{B9BF1031-1045-D74B-99D1-69DF7F96957F}" type="slidenum">
              <a:rPr lang="en-US" smtClean="0"/>
              <a:t>‹#›</a:t>
            </a:fld>
            <a:endParaRPr lang="en-US"/>
          </a:p>
        </p:txBody>
      </p:sp>
    </p:spTree>
    <p:extLst>
      <p:ext uri="{BB962C8B-B14F-4D97-AF65-F5344CB8AC3E}">
        <p14:creationId xmlns:p14="http://schemas.microsoft.com/office/powerpoint/2010/main" val="17189457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mparison V3">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2D89563-C188-5145-88C5-A48124B5884E}"/>
              </a:ext>
            </a:extLst>
          </p:cNvPr>
          <p:cNvPicPr>
            <a:picLocks noChangeAspect="1"/>
          </p:cNvPicPr>
          <p:nvPr userDrawn="1"/>
        </p:nvPicPr>
        <p:blipFill>
          <a:blip r:embed="rId2"/>
          <a:src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3DA95CAD-944B-C442-80C0-51D3B92C5899}"/>
              </a:ext>
            </a:extLst>
          </p:cNvPr>
          <p:cNvSpPr>
            <a:spLocks noGrp="1"/>
          </p:cNvSpPr>
          <p:nvPr>
            <p:ph type="body" idx="1" hasCustomPrompt="1"/>
          </p:nvPr>
        </p:nvSpPr>
        <p:spPr>
          <a:xfrm>
            <a:off x="1407695" y="1961147"/>
            <a:ext cx="2755231" cy="974558"/>
          </a:xfrm>
        </p:spPr>
        <p:txBody>
          <a:bodyPr anchor="b"/>
          <a:lstStyle>
            <a:lvl1pPr marL="0" indent="0" algn="ctr">
              <a:buNone/>
              <a:defRPr sz="2000" b="1" cap="all" baseline="0">
                <a:solidFill>
                  <a:srgbClr val="D4D9E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7A11AA0-1FEF-D143-8644-9D4FBBB7925C}"/>
              </a:ext>
            </a:extLst>
          </p:cNvPr>
          <p:cNvSpPr>
            <a:spLocks noGrp="1"/>
          </p:cNvSpPr>
          <p:nvPr>
            <p:ph sz="half" idx="2"/>
          </p:nvPr>
        </p:nvSpPr>
        <p:spPr>
          <a:xfrm>
            <a:off x="1407694" y="3272588"/>
            <a:ext cx="2755231" cy="2343021"/>
          </a:xfrm>
        </p:spPr>
        <p:txBody>
          <a:bodyPr anchor="ctr"/>
          <a:lstStyle>
            <a:lvl1pPr>
              <a:defRPr sz="2000">
                <a:solidFill>
                  <a:schemeClr val="bg1"/>
                </a:solidFill>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p:txBody>
      </p:sp>
      <p:sp>
        <p:nvSpPr>
          <p:cNvPr id="5" name="Text Placeholder 4">
            <a:extLst>
              <a:ext uri="{FF2B5EF4-FFF2-40B4-BE49-F238E27FC236}">
                <a16:creationId xmlns:a16="http://schemas.microsoft.com/office/drawing/2014/main" id="{F66B37C2-28AF-9143-9528-DC4B80E4EF1C}"/>
              </a:ext>
            </a:extLst>
          </p:cNvPr>
          <p:cNvSpPr>
            <a:spLocks noGrp="1"/>
          </p:cNvSpPr>
          <p:nvPr>
            <p:ph type="body" sz="quarter" idx="3" hasCustomPrompt="1"/>
          </p:nvPr>
        </p:nvSpPr>
        <p:spPr>
          <a:xfrm>
            <a:off x="4656222" y="1961146"/>
            <a:ext cx="2851484" cy="974558"/>
          </a:xfrm>
        </p:spPr>
        <p:txBody>
          <a:bodyPr anchor="b"/>
          <a:lstStyle>
            <a:lvl1pPr marL="0" indent="0" algn="ctr">
              <a:buNone/>
              <a:defRPr sz="2000" b="1" cap="all" baseline="0">
                <a:solidFill>
                  <a:srgbClr val="D4D9E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9" name="Slide Number Placeholder 8">
            <a:extLst>
              <a:ext uri="{FF2B5EF4-FFF2-40B4-BE49-F238E27FC236}">
                <a16:creationId xmlns:a16="http://schemas.microsoft.com/office/drawing/2014/main" id="{7CEA03A3-F0D7-B047-84E7-853750430001}"/>
              </a:ext>
            </a:extLst>
          </p:cNvPr>
          <p:cNvSpPr>
            <a:spLocks noGrp="1"/>
          </p:cNvSpPr>
          <p:nvPr>
            <p:ph type="sldNum" sz="quarter" idx="12"/>
          </p:nvPr>
        </p:nvSpPr>
        <p:spPr/>
        <p:txBody>
          <a:bodyPr/>
          <a:lstStyle/>
          <a:p>
            <a:fld id="{B9BF1031-1045-D74B-99D1-69DF7F96957F}" type="slidenum">
              <a:rPr lang="en-US" smtClean="0"/>
              <a:t>‹#›</a:t>
            </a:fld>
            <a:endParaRPr lang="en-US"/>
          </a:p>
        </p:txBody>
      </p:sp>
      <p:sp>
        <p:nvSpPr>
          <p:cNvPr id="11" name="Title 1">
            <a:extLst>
              <a:ext uri="{FF2B5EF4-FFF2-40B4-BE49-F238E27FC236}">
                <a16:creationId xmlns:a16="http://schemas.microsoft.com/office/drawing/2014/main" id="{2856D4AC-B5BC-CA42-934B-C2AED9C1FBEC}"/>
              </a:ext>
            </a:extLst>
          </p:cNvPr>
          <p:cNvSpPr>
            <a:spLocks noGrp="1"/>
          </p:cNvSpPr>
          <p:nvPr>
            <p:ph type="title"/>
          </p:nvPr>
        </p:nvSpPr>
        <p:spPr>
          <a:xfrm>
            <a:off x="526774" y="365125"/>
            <a:ext cx="11151704" cy="1325563"/>
          </a:xfrm>
        </p:spPr>
        <p:txBody>
          <a:bodyPr/>
          <a:lstStyle>
            <a:lvl1pPr>
              <a:defRPr>
                <a:solidFill>
                  <a:schemeClr val="tx1"/>
                </a:solidFill>
              </a:defRPr>
            </a:lvl1pPr>
          </a:lstStyle>
          <a:p>
            <a:r>
              <a:rPr lang="en-US"/>
              <a:t>Click to edit Master title style</a:t>
            </a:r>
          </a:p>
        </p:txBody>
      </p:sp>
      <p:sp>
        <p:nvSpPr>
          <p:cNvPr id="12" name="Text Placeholder 4">
            <a:extLst>
              <a:ext uri="{FF2B5EF4-FFF2-40B4-BE49-F238E27FC236}">
                <a16:creationId xmlns:a16="http://schemas.microsoft.com/office/drawing/2014/main" id="{7291DB91-8A80-6F40-B231-B65D91692A0E}"/>
              </a:ext>
            </a:extLst>
          </p:cNvPr>
          <p:cNvSpPr>
            <a:spLocks noGrp="1"/>
          </p:cNvSpPr>
          <p:nvPr>
            <p:ph type="body" sz="quarter" idx="13" hasCustomPrompt="1"/>
          </p:nvPr>
        </p:nvSpPr>
        <p:spPr>
          <a:xfrm>
            <a:off x="7988969" y="1961146"/>
            <a:ext cx="2851484" cy="974558"/>
          </a:xfrm>
        </p:spPr>
        <p:txBody>
          <a:bodyPr anchor="b"/>
          <a:lstStyle>
            <a:lvl1pPr marL="0" indent="0" algn="ctr">
              <a:buNone/>
              <a:defRPr sz="2000" b="1" cap="all" baseline="0">
                <a:solidFill>
                  <a:srgbClr val="D4D9E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3">
            <a:extLst>
              <a:ext uri="{FF2B5EF4-FFF2-40B4-BE49-F238E27FC236}">
                <a16:creationId xmlns:a16="http://schemas.microsoft.com/office/drawing/2014/main" id="{5F84098D-6682-9E45-AB3B-DAA462E1F8A3}"/>
              </a:ext>
            </a:extLst>
          </p:cNvPr>
          <p:cNvSpPr>
            <a:spLocks noGrp="1"/>
          </p:cNvSpPr>
          <p:nvPr>
            <p:ph sz="half" idx="14"/>
          </p:nvPr>
        </p:nvSpPr>
        <p:spPr>
          <a:xfrm>
            <a:off x="4716378" y="3272588"/>
            <a:ext cx="2755231" cy="2343021"/>
          </a:xfrm>
        </p:spPr>
        <p:txBody>
          <a:bodyPr anchor="ctr"/>
          <a:lstStyle>
            <a:lvl1pPr>
              <a:defRPr sz="2000">
                <a:solidFill>
                  <a:schemeClr val="bg1"/>
                </a:solidFill>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p:txBody>
      </p:sp>
      <p:sp>
        <p:nvSpPr>
          <p:cNvPr id="14" name="Content Placeholder 3">
            <a:extLst>
              <a:ext uri="{FF2B5EF4-FFF2-40B4-BE49-F238E27FC236}">
                <a16:creationId xmlns:a16="http://schemas.microsoft.com/office/drawing/2014/main" id="{10A7F087-8761-D84F-9E4E-6CFEBBA4E760}"/>
              </a:ext>
            </a:extLst>
          </p:cNvPr>
          <p:cNvSpPr>
            <a:spLocks noGrp="1"/>
          </p:cNvSpPr>
          <p:nvPr>
            <p:ph sz="half" idx="15"/>
          </p:nvPr>
        </p:nvSpPr>
        <p:spPr>
          <a:xfrm>
            <a:off x="8061157" y="3272588"/>
            <a:ext cx="2755231" cy="2343021"/>
          </a:xfrm>
        </p:spPr>
        <p:txBody>
          <a:bodyPr anchor="ctr"/>
          <a:lstStyle>
            <a:lvl1pPr>
              <a:defRPr sz="2000">
                <a:solidFill>
                  <a:schemeClr val="bg1"/>
                </a:solidFill>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057921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itle and Comparison V4">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52480E4-074E-014A-A66C-DDE99AF95E40}"/>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36316B6-2C73-3240-90D5-73A8FA1D1603}"/>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6D4D6D6-943B-B442-9D1D-8A9B9C4A3C82}"/>
              </a:ext>
            </a:extLst>
          </p:cNvPr>
          <p:cNvSpPr>
            <a:spLocks noGrp="1"/>
          </p:cNvSpPr>
          <p:nvPr>
            <p:ph sz="half" idx="1"/>
          </p:nvPr>
        </p:nvSpPr>
        <p:spPr>
          <a:xfrm>
            <a:off x="1419727" y="1949116"/>
            <a:ext cx="2683042" cy="3706249"/>
          </a:xfrm>
        </p:spPr>
        <p:txBody>
          <a:bodyPr anchor="ct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a:extLst>
              <a:ext uri="{FF2B5EF4-FFF2-40B4-BE49-F238E27FC236}">
                <a16:creationId xmlns:a16="http://schemas.microsoft.com/office/drawing/2014/main" id="{B2FDCA60-4EAD-884C-A812-FAFDC4D397B4}"/>
              </a:ext>
            </a:extLst>
          </p:cNvPr>
          <p:cNvSpPr>
            <a:spLocks noGrp="1"/>
          </p:cNvSpPr>
          <p:nvPr>
            <p:ph sz="half" idx="2"/>
          </p:nvPr>
        </p:nvSpPr>
        <p:spPr>
          <a:xfrm>
            <a:off x="4714114" y="1949116"/>
            <a:ext cx="2733433" cy="3706249"/>
          </a:xfrm>
        </p:spPr>
        <p:txBody>
          <a:bodyPr anchor="ct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p>
            <a:fld id="{B9BF1031-1045-D74B-99D1-69DF7F96957F}" type="slidenum">
              <a:rPr lang="en-US" smtClean="0"/>
              <a:t>‹#›</a:t>
            </a:fld>
            <a:endParaRPr lang="en-US"/>
          </a:p>
        </p:txBody>
      </p:sp>
      <p:sp>
        <p:nvSpPr>
          <p:cNvPr id="9" name="Content Placeholder 3">
            <a:extLst>
              <a:ext uri="{FF2B5EF4-FFF2-40B4-BE49-F238E27FC236}">
                <a16:creationId xmlns:a16="http://schemas.microsoft.com/office/drawing/2014/main" id="{43B1E192-AF91-D042-BD65-44437DA08E2B}"/>
              </a:ext>
            </a:extLst>
          </p:cNvPr>
          <p:cNvSpPr>
            <a:spLocks noGrp="1"/>
          </p:cNvSpPr>
          <p:nvPr>
            <p:ph sz="half" idx="13"/>
          </p:nvPr>
        </p:nvSpPr>
        <p:spPr>
          <a:xfrm>
            <a:off x="8062904" y="1949116"/>
            <a:ext cx="2733433" cy="3706249"/>
          </a:xfrm>
        </p:spPr>
        <p:txBody>
          <a:bodyPr anchor="ct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5939511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3" Type="http://schemas.openxmlformats.org/officeDocument/2006/relationships/slideLayout" Target="../slideLayouts/slideLayout26.xml"/><Relationship Id="rId21" Type="http://schemas.openxmlformats.org/officeDocument/2006/relationships/slideLayout" Target="../slideLayouts/slideLayout44.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theme" Target="../theme/theme2.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4C5463F-E16F-554B-BBB7-45C945D26ED2}"/>
              </a:ext>
            </a:extLst>
          </p:cNvPr>
          <p:cNvSpPr>
            <a:spLocks noGrp="1"/>
          </p:cNvSpPr>
          <p:nvPr>
            <p:ph type="title"/>
          </p:nvPr>
        </p:nvSpPr>
        <p:spPr>
          <a:xfrm>
            <a:off x="526774" y="365125"/>
            <a:ext cx="11151704"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AA0556A-C56E-364B-99E2-7F5A5759B331}"/>
              </a:ext>
            </a:extLst>
          </p:cNvPr>
          <p:cNvSpPr>
            <a:spLocks noGrp="1"/>
          </p:cNvSpPr>
          <p:nvPr>
            <p:ph type="body" idx="1"/>
          </p:nvPr>
        </p:nvSpPr>
        <p:spPr>
          <a:xfrm>
            <a:off x="526774" y="1825625"/>
            <a:ext cx="11151704"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930A4BA1-5189-7B41-9C28-163AC6B02622}"/>
              </a:ext>
            </a:extLst>
          </p:cNvPr>
          <p:cNvSpPr>
            <a:spLocks noGrp="1"/>
          </p:cNvSpPr>
          <p:nvPr>
            <p:ph type="sldNum" sz="quarter" idx="4"/>
          </p:nvPr>
        </p:nvSpPr>
        <p:spPr>
          <a:xfrm>
            <a:off x="11371249" y="6411595"/>
            <a:ext cx="649357" cy="365125"/>
          </a:xfrm>
          <a:prstGeom prst="rect">
            <a:avLst/>
          </a:prstGeom>
        </p:spPr>
        <p:txBody>
          <a:bodyPr vert="horz" lIns="91440" tIns="45720" rIns="91440" bIns="45720" rtlCol="0" anchor="ctr"/>
          <a:lstStyle>
            <a:lvl1pPr algn="r">
              <a:defRPr sz="1200" b="1" i="0">
                <a:solidFill>
                  <a:srgbClr val="818EA8"/>
                </a:solidFill>
                <a:latin typeface="+mn-lt"/>
              </a:defRPr>
            </a:lvl1pPr>
          </a:lstStyle>
          <a:p>
            <a:fld id="{B9BF1031-1045-D74B-99D1-69DF7F96957F}" type="slidenum">
              <a:rPr lang="en-US" smtClean="0"/>
              <a:pPr/>
              <a:t>‹#›</a:t>
            </a:fld>
            <a:endParaRPr lang="en-US"/>
          </a:p>
        </p:txBody>
      </p:sp>
    </p:spTree>
    <p:extLst>
      <p:ext uri="{BB962C8B-B14F-4D97-AF65-F5344CB8AC3E}">
        <p14:creationId xmlns:p14="http://schemas.microsoft.com/office/powerpoint/2010/main" val="790678084"/>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71" r:id="rId4"/>
    <p:sldLayoutId id="2147483656" r:id="rId5"/>
    <p:sldLayoutId id="2147483653" r:id="rId6"/>
    <p:sldLayoutId id="2147483652" r:id="rId7"/>
    <p:sldLayoutId id="2147483664" r:id="rId8"/>
    <p:sldLayoutId id="2147483663" r:id="rId9"/>
    <p:sldLayoutId id="2147483665" r:id="rId10"/>
    <p:sldLayoutId id="2147483666" r:id="rId11"/>
    <p:sldLayoutId id="2147483667" r:id="rId12"/>
    <p:sldLayoutId id="2147483668" r:id="rId13"/>
    <p:sldLayoutId id="2147483669" r:id="rId14"/>
    <p:sldLayoutId id="2147483660" r:id="rId15"/>
    <p:sldLayoutId id="2147483661" r:id="rId16"/>
    <p:sldLayoutId id="2147483657" r:id="rId17"/>
    <p:sldLayoutId id="2147483655" r:id="rId18"/>
    <p:sldLayoutId id="2147483658" r:id="rId19"/>
    <p:sldLayoutId id="2147483670" r:id="rId20"/>
    <p:sldLayoutId id="2147483672" r:id="rId21"/>
    <p:sldLayoutId id="2147483659" r:id="rId22"/>
    <p:sldLayoutId id="2147483662" r:id="rId23"/>
  </p:sldLayoutIdLst>
  <p:hf hdr="0" ftr="0" dt="0"/>
  <p:txStyles>
    <p:titleStyle>
      <a:lvl1pPr algn="l" defTabSz="914400" rtl="0" eaLnBrk="1" latinLnBrk="0" hangingPunct="1">
        <a:lnSpc>
          <a:spcPct val="90000"/>
        </a:lnSpc>
        <a:spcBef>
          <a:spcPct val="0"/>
        </a:spcBef>
        <a:buNone/>
        <a:defRPr sz="4400" b="1" i="0" kern="1200">
          <a:solidFill>
            <a:srgbClr val="2E426B"/>
          </a:solidFill>
          <a:latin typeface="+mn-lt"/>
          <a:ea typeface="+mj-ea"/>
          <a:cs typeface="+mj-cs"/>
        </a:defRPr>
      </a:lvl1pPr>
    </p:titleStyle>
    <p:bodyStyle>
      <a:lvl1pPr marL="228600" indent="-228600" algn="l" defTabSz="914400" rtl="0" eaLnBrk="1" latinLnBrk="0" hangingPunct="1">
        <a:lnSpc>
          <a:spcPct val="100000"/>
        </a:lnSpc>
        <a:spcBef>
          <a:spcPts val="1000"/>
        </a:spcBef>
        <a:spcAft>
          <a:spcPts val="1000"/>
        </a:spcAft>
        <a:buFont typeface="Arial" panose="020B0604020202020204" pitchFamily="34" charset="0"/>
        <a:buChar char="•"/>
        <a:defRPr sz="2800" b="0" i="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000"/>
        </a:spcAft>
        <a:buFont typeface="Arial" panose="020B0604020202020204" pitchFamily="34" charset="0"/>
        <a:buChar char="•"/>
        <a:defRPr sz="2400" b="0" i="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000"/>
        </a:spcAft>
        <a:buFont typeface="Arial" panose="020B0604020202020204" pitchFamily="34" charset="0"/>
        <a:buChar char="•"/>
        <a:defRPr sz="2000" b="0" i="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000"/>
        </a:spcAft>
        <a:buFont typeface="Arial" panose="020B0604020202020204" pitchFamily="34" charset="0"/>
        <a:buChar char="•"/>
        <a:defRPr sz="1800" b="0" i="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000"/>
        </a:spcAft>
        <a:buFont typeface="Arial" panose="020B0604020202020204" pitchFamily="34" charset="0"/>
        <a:buChar char="•"/>
        <a:defRPr sz="1800" b="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4C5463F-E16F-554B-BBB7-45C945D26ED2}"/>
              </a:ext>
            </a:extLst>
          </p:cNvPr>
          <p:cNvSpPr>
            <a:spLocks noGrp="1"/>
          </p:cNvSpPr>
          <p:nvPr>
            <p:ph type="title"/>
          </p:nvPr>
        </p:nvSpPr>
        <p:spPr>
          <a:xfrm>
            <a:off x="526774" y="365125"/>
            <a:ext cx="11151704"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AA0556A-C56E-364B-99E2-7F5A5759B331}"/>
              </a:ext>
            </a:extLst>
          </p:cNvPr>
          <p:cNvSpPr>
            <a:spLocks noGrp="1"/>
          </p:cNvSpPr>
          <p:nvPr>
            <p:ph type="body" idx="1"/>
          </p:nvPr>
        </p:nvSpPr>
        <p:spPr>
          <a:xfrm>
            <a:off x="526774" y="1825625"/>
            <a:ext cx="11151704"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930A4BA1-5189-7B41-9C28-163AC6B02622}"/>
              </a:ext>
            </a:extLst>
          </p:cNvPr>
          <p:cNvSpPr>
            <a:spLocks noGrp="1"/>
          </p:cNvSpPr>
          <p:nvPr>
            <p:ph type="sldNum" sz="quarter" idx="4"/>
          </p:nvPr>
        </p:nvSpPr>
        <p:spPr>
          <a:xfrm>
            <a:off x="11371249" y="6411595"/>
            <a:ext cx="649357" cy="365125"/>
          </a:xfrm>
          <a:prstGeom prst="rect">
            <a:avLst/>
          </a:prstGeom>
        </p:spPr>
        <p:txBody>
          <a:bodyPr vert="horz" lIns="91440" tIns="45720" rIns="91440" bIns="45720" rtlCol="0" anchor="ctr"/>
          <a:lstStyle>
            <a:lvl1pPr algn="r">
              <a:defRPr sz="1200" b="1" i="0">
                <a:solidFill>
                  <a:srgbClr val="818EA8"/>
                </a:solidFill>
                <a:latin typeface="+mn-lt"/>
              </a:defRPr>
            </a:lvl1pPr>
          </a:lstStyle>
          <a:p>
            <a:fld id="{B9BF1031-1045-D74B-99D1-69DF7F96957F}" type="slidenum">
              <a:rPr lang="en-US" smtClean="0"/>
              <a:pPr/>
              <a:t>‹#›</a:t>
            </a:fld>
            <a:endParaRPr lang="en-US"/>
          </a:p>
        </p:txBody>
      </p:sp>
    </p:spTree>
    <p:extLst>
      <p:ext uri="{BB962C8B-B14F-4D97-AF65-F5344CB8AC3E}">
        <p14:creationId xmlns:p14="http://schemas.microsoft.com/office/powerpoint/2010/main" val="2082864443"/>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693" r:id="rId20"/>
    <p:sldLayoutId id="2147483694" r:id="rId21"/>
    <p:sldLayoutId id="2147483695" r:id="rId22"/>
    <p:sldLayoutId id="2147483696" r:id="rId23"/>
    <p:sldLayoutId id="2147483697" r:id="rId24"/>
  </p:sldLayoutIdLst>
  <p:hf hdr="0" ftr="0" dt="0"/>
  <p:txStyles>
    <p:titleStyle>
      <a:lvl1pPr algn="l" defTabSz="914400" rtl="0" eaLnBrk="1" latinLnBrk="0" hangingPunct="1">
        <a:lnSpc>
          <a:spcPct val="90000"/>
        </a:lnSpc>
        <a:spcBef>
          <a:spcPct val="0"/>
        </a:spcBef>
        <a:buNone/>
        <a:defRPr sz="4400" b="1" i="0" kern="1200">
          <a:solidFill>
            <a:srgbClr val="2E426B"/>
          </a:solidFill>
          <a:latin typeface="+mn-lt"/>
          <a:ea typeface="+mj-ea"/>
          <a:cs typeface="+mj-cs"/>
        </a:defRPr>
      </a:lvl1pPr>
    </p:titleStyle>
    <p:bodyStyle>
      <a:lvl1pPr marL="228600" indent="-228600" algn="l" defTabSz="914400" rtl="0" eaLnBrk="1" latinLnBrk="0" hangingPunct="1">
        <a:lnSpc>
          <a:spcPct val="100000"/>
        </a:lnSpc>
        <a:spcBef>
          <a:spcPts val="1000"/>
        </a:spcBef>
        <a:spcAft>
          <a:spcPts val="1000"/>
        </a:spcAft>
        <a:buFont typeface="Arial" panose="020B0604020202020204" pitchFamily="34" charset="0"/>
        <a:buChar char="•"/>
        <a:defRPr sz="2800" b="0" i="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000"/>
        </a:spcAft>
        <a:buFont typeface="Arial" panose="020B0604020202020204" pitchFamily="34" charset="0"/>
        <a:buChar char="•"/>
        <a:defRPr sz="2400" b="0" i="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000"/>
        </a:spcAft>
        <a:buFont typeface="Arial" panose="020B0604020202020204" pitchFamily="34" charset="0"/>
        <a:buChar char="•"/>
        <a:defRPr sz="2000" b="0" i="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000"/>
        </a:spcAft>
        <a:buFont typeface="Arial" panose="020B0604020202020204" pitchFamily="34" charset="0"/>
        <a:buChar char="•"/>
        <a:defRPr sz="1800" b="0" i="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000"/>
        </a:spcAft>
        <a:buFont typeface="Arial" panose="020B0604020202020204" pitchFamily="34" charset="0"/>
        <a:buChar char="•"/>
        <a:defRPr sz="1800" b="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1.xml"/><Relationship Id="rId1" Type="http://schemas.openxmlformats.org/officeDocument/2006/relationships/tags" Target="../tags/tag23.xml"/><Relationship Id="rId4" Type="http://schemas.openxmlformats.org/officeDocument/2006/relationships/image" Target="../media/image33.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1.xml"/><Relationship Id="rId1" Type="http://schemas.openxmlformats.org/officeDocument/2006/relationships/tags" Target="../tags/tag24.xml"/><Relationship Id="rId4" Type="http://schemas.openxmlformats.org/officeDocument/2006/relationships/image" Target="../media/image34.jpeg"/></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notesSlide" Target="../notesSlides/notesSlide12.xml"/><Relationship Id="rId7" Type="http://schemas.openxmlformats.org/officeDocument/2006/relationships/diagramQuickStyle" Target="../diagrams/quickStyle2.xml"/><Relationship Id="rId2" Type="http://schemas.openxmlformats.org/officeDocument/2006/relationships/slideLayout" Target="../slideLayouts/slideLayout16.xml"/><Relationship Id="rId1" Type="http://schemas.openxmlformats.org/officeDocument/2006/relationships/tags" Target="../tags/tag25.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35.png"/><Relationship Id="rId9" Type="http://schemas.microsoft.com/office/2007/relationships/diagramDrawing" Target="../diagrams/drawing2.xml"/></Relationships>
</file>

<file path=ppt/slides/_rels/slide1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13.xml"/><Relationship Id="rId7" Type="http://schemas.openxmlformats.org/officeDocument/2006/relationships/diagramColors" Target="../diagrams/colors3.xml"/><Relationship Id="rId2" Type="http://schemas.openxmlformats.org/officeDocument/2006/relationships/slideLayout" Target="../slideLayouts/slideLayout15.xml"/><Relationship Id="rId1" Type="http://schemas.openxmlformats.org/officeDocument/2006/relationships/tags" Target="../tags/tag26.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42.svg"/><Relationship Id="rId2" Type="http://schemas.openxmlformats.org/officeDocument/2006/relationships/slideLayout" Target="../slideLayouts/slideLayout43.xml"/><Relationship Id="rId1" Type="http://schemas.openxmlformats.org/officeDocument/2006/relationships/tags" Target="../tags/tag2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9.xml"/><Relationship Id="rId1" Type="http://schemas.openxmlformats.org/officeDocument/2006/relationships/tags" Target="../tags/tag2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7.xml"/><Relationship Id="rId1" Type="http://schemas.openxmlformats.org/officeDocument/2006/relationships/tags" Target="../tags/tag15.xml"/><Relationship Id="rId5" Type="http://schemas.openxmlformats.org/officeDocument/2006/relationships/image" Target="../media/image22.png"/><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6.xml"/><Relationship Id="rId1" Type="http://schemas.openxmlformats.org/officeDocument/2006/relationships/tags" Target="../tags/tag16.xml"/><Relationship Id="rId4" Type="http://schemas.openxmlformats.org/officeDocument/2006/relationships/image" Target="../media/image23.jpeg"/></Relationships>
</file>

<file path=ppt/slides/_rels/slide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notesSlide" Target="../notesSlides/notesSlide4.xml"/><Relationship Id="rId7" Type="http://schemas.openxmlformats.org/officeDocument/2006/relationships/image" Target="../media/image27.jpeg"/><Relationship Id="rId2" Type="http://schemas.openxmlformats.org/officeDocument/2006/relationships/slideLayout" Target="../slideLayouts/slideLayout43.xml"/><Relationship Id="rId1" Type="http://schemas.openxmlformats.org/officeDocument/2006/relationships/tags" Target="../tags/tag17.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 Id="rId9" Type="http://schemas.openxmlformats.org/officeDocument/2006/relationships/image" Target="../media/image29.sv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1.xml"/><Relationship Id="rId1" Type="http://schemas.openxmlformats.org/officeDocument/2006/relationships/tags" Target="../tags/tag1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9.xml"/><Relationship Id="rId1" Type="http://schemas.openxmlformats.org/officeDocument/2006/relationships/tags" Target="../tags/tag2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1.xml"/><Relationship Id="rId1" Type="http://schemas.openxmlformats.org/officeDocument/2006/relationships/tags" Target="../tags/tag21.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notesSlide" Target="../notesSlides/notesSlide9.xml"/><Relationship Id="rId7" Type="http://schemas.openxmlformats.org/officeDocument/2006/relationships/diagramQuickStyle" Target="../diagrams/quickStyle1.xml"/><Relationship Id="rId2" Type="http://schemas.openxmlformats.org/officeDocument/2006/relationships/slideLayout" Target="../slideLayouts/slideLayout37.xml"/><Relationship Id="rId1" Type="http://schemas.openxmlformats.org/officeDocument/2006/relationships/tags" Target="../tags/tag2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30.png"/><Relationship Id="rId9" Type="http://schemas.microsoft.com/office/2007/relationships/diagramDrawing" Target="../diagrams/drawin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6A81A1-C513-4711-9722-78992F144930}"/>
              </a:ext>
            </a:extLst>
          </p:cNvPr>
          <p:cNvSpPr>
            <a:spLocks noGrp="1"/>
          </p:cNvSpPr>
          <p:nvPr>
            <p:ph type="ctrTitle"/>
          </p:nvPr>
        </p:nvSpPr>
        <p:spPr/>
        <p:txBody>
          <a:bodyPr/>
          <a:lstStyle/>
          <a:p>
            <a:r>
              <a:rPr lang="en-US"/>
              <a:t>Navigating Change as a Team</a:t>
            </a:r>
          </a:p>
        </p:txBody>
      </p:sp>
      <p:sp>
        <p:nvSpPr>
          <p:cNvPr id="3" name="Subtitle 2">
            <a:extLst>
              <a:ext uri="{FF2B5EF4-FFF2-40B4-BE49-F238E27FC236}">
                <a16:creationId xmlns:a16="http://schemas.microsoft.com/office/drawing/2014/main" id="{B9DCC902-3CAF-47F6-AE70-5F1C6B91B406}"/>
              </a:ext>
            </a:extLst>
          </p:cNvPr>
          <p:cNvSpPr>
            <a:spLocks noGrp="1"/>
          </p:cNvSpPr>
          <p:nvPr>
            <p:ph type="subTitle" idx="1"/>
          </p:nvPr>
        </p:nvSpPr>
        <p:spPr/>
        <p:txBody>
          <a:bodyPr/>
          <a:lstStyle/>
          <a:p>
            <a:r>
              <a:rPr lang="en-US" cap="none"/>
              <a:t>Leader As Teacher </a:t>
            </a:r>
          </a:p>
        </p:txBody>
      </p:sp>
    </p:spTree>
    <p:custDataLst>
      <p:tags r:id="rId1"/>
    </p:custDataLst>
    <p:extLst>
      <p:ext uri="{BB962C8B-B14F-4D97-AF65-F5344CB8AC3E}">
        <p14:creationId xmlns:p14="http://schemas.microsoft.com/office/powerpoint/2010/main" val="33838941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4" name="Freeform 2">
            <a:extLst>
              <a:ext uri="{FF2B5EF4-FFF2-40B4-BE49-F238E27FC236}">
                <a16:creationId xmlns:a16="http://schemas.microsoft.com/office/drawing/2014/main" id="{C95735C6-00FC-5EEF-EC65-5E49DC96A8F3}"/>
              </a:ext>
            </a:extLst>
          </p:cNvPr>
          <p:cNvSpPr/>
          <p:nvPr/>
        </p:nvSpPr>
        <p:spPr>
          <a:xfrm>
            <a:off x="0" y="1"/>
            <a:ext cx="12192000" cy="6858000"/>
          </a:xfrm>
          <a:custGeom>
            <a:avLst/>
            <a:gdLst/>
            <a:ahLst/>
            <a:cxnLst/>
            <a:rect l="l" t="t" r="r" b="b"/>
            <a:pathLst>
              <a:path w="14854874" h="10287000">
                <a:moveTo>
                  <a:pt x="0" y="0"/>
                </a:moveTo>
                <a:lnTo>
                  <a:pt x="14854874" y="0"/>
                </a:lnTo>
                <a:lnTo>
                  <a:pt x="14854874" y="10287000"/>
                </a:lnTo>
                <a:lnTo>
                  <a:pt x="0" y="10287000"/>
                </a:lnTo>
                <a:lnTo>
                  <a:pt x="0" y="0"/>
                </a:lnTo>
                <a:close/>
              </a:path>
            </a:pathLst>
          </a:custGeom>
          <a:blipFill>
            <a:blip r:embed="rId4"/>
            <a:stretch>
              <a:fillRect t="-1" b="-7463"/>
            </a:stretch>
          </a:blipFill>
        </p:spPr>
      </p:sp>
      <p:sp>
        <p:nvSpPr>
          <p:cNvPr id="3" name="TextBox 2">
            <a:extLst>
              <a:ext uri="{FF2B5EF4-FFF2-40B4-BE49-F238E27FC236}">
                <a16:creationId xmlns:a16="http://schemas.microsoft.com/office/drawing/2014/main" id="{441BE82F-84FD-61C4-81F0-E76C2F38E923}"/>
              </a:ext>
            </a:extLst>
          </p:cNvPr>
          <p:cNvSpPr txBox="1"/>
          <p:nvPr/>
        </p:nvSpPr>
        <p:spPr>
          <a:xfrm>
            <a:off x="1149778" y="491321"/>
            <a:ext cx="9892444" cy="1009651"/>
          </a:xfrm>
          <a:prstGeom prst="rect">
            <a:avLst/>
          </a:prstGeom>
          <a:solidFill>
            <a:schemeClr val="bg1">
              <a:alpha val="90000"/>
            </a:schemeClr>
          </a:solidFill>
          <a:ln>
            <a:noFill/>
          </a:ln>
        </p:spPr>
        <p:txBody>
          <a:bodyPr vert="horz" lIns="91440" tIns="45720" rIns="91440" bIns="45720" rtlCol="0" anchor="ctr">
            <a:normAutofit/>
          </a:bodyPr>
          <a:lstStyle/>
          <a:p>
            <a:pPr>
              <a:lnSpc>
                <a:spcPct val="90000"/>
              </a:lnSpc>
              <a:spcBef>
                <a:spcPct val="0"/>
              </a:spcBef>
              <a:spcAft>
                <a:spcPts val="600"/>
              </a:spcAft>
            </a:pPr>
            <a:r>
              <a:rPr lang="en-US" sz="4400" b="1" i="0" kern="1200">
                <a:latin typeface="+mn-lt"/>
                <a:ea typeface="+mj-ea"/>
                <a:cs typeface="+mj-cs"/>
              </a:rPr>
              <a:t>Getting to a Place of Understanding </a:t>
            </a:r>
          </a:p>
        </p:txBody>
      </p:sp>
      <p:sp>
        <p:nvSpPr>
          <p:cNvPr id="4" name="Slide Number Placeholder 3">
            <a:extLst>
              <a:ext uri="{FF2B5EF4-FFF2-40B4-BE49-F238E27FC236}">
                <a16:creationId xmlns:a16="http://schemas.microsoft.com/office/drawing/2014/main" id="{78AA78F3-6AD5-44A7-A53E-BF660F2B4259}"/>
              </a:ext>
            </a:extLst>
          </p:cNvPr>
          <p:cNvSpPr>
            <a:spLocks noGrp="1"/>
          </p:cNvSpPr>
          <p:nvPr>
            <p:ph type="sldNum" sz="quarter" idx="12"/>
          </p:nvPr>
        </p:nvSpPr>
        <p:spPr/>
        <p:txBody>
          <a:bodyPr vert="horz" lIns="91440" tIns="45720" rIns="91440" bIns="45720" rtlCol="0" anchor="ctr">
            <a:normAutofit/>
          </a:bodyPr>
          <a:lstStyle/>
          <a:p>
            <a:pPr>
              <a:spcAft>
                <a:spcPts val="600"/>
              </a:spcAft>
            </a:pPr>
            <a:fld id="{B9BF1031-1045-D74B-99D1-69DF7F96957F}" type="slidenum">
              <a:rPr lang="en-US" smtClean="0"/>
              <a:pPr>
                <a:spcAft>
                  <a:spcPts val="600"/>
                </a:spcAft>
              </a:pPr>
              <a:t>10</a:t>
            </a:fld>
            <a:endParaRPr lang="en-US"/>
          </a:p>
        </p:txBody>
      </p:sp>
    </p:spTree>
    <p:custDataLst>
      <p:tags r:id="rId1"/>
    </p:custDataLst>
    <p:extLst>
      <p:ext uri="{BB962C8B-B14F-4D97-AF65-F5344CB8AC3E}">
        <p14:creationId xmlns:p14="http://schemas.microsoft.com/office/powerpoint/2010/main" val="15455866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74A9DD21-B090-65E4-98E6-0E3F001F87E7}"/>
              </a:ext>
            </a:extLst>
          </p:cNvPr>
          <p:cNvGrpSpPr/>
          <p:nvPr/>
        </p:nvGrpSpPr>
        <p:grpSpPr>
          <a:xfrm>
            <a:off x="235007" y="902979"/>
            <a:ext cx="11721986" cy="5317231"/>
            <a:chOff x="194795" y="902979"/>
            <a:chExt cx="11721986" cy="5317231"/>
          </a:xfrm>
        </p:grpSpPr>
        <p:sp>
          <p:nvSpPr>
            <p:cNvPr id="3" name="Rectangle: Rounded Corners 2">
              <a:extLst>
                <a:ext uri="{FF2B5EF4-FFF2-40B4-BE49-F238E27FC236}">
                  <a16:creationId xmlns:a16="http://schemas.microsoft.com/office/drawing/2014/main" id="{BC2A5153-E39D-2101-AAB2-CA03D28028F8}"/>
                </a:ext>
              </a:extLst>
            </p:cNvPr>
            <p:cNvSpPr/>
            <p:nvPr/>
          </p:nvSpPr>
          <p:spPr>
            <a:xfrm>
              <a:off x="2982393" y="2715970"/>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T</a:t>
              </a:r>
            </a:p>
          </p:txBody>
        </p:sp>
        <p:sp>
          <p:nvSpPr>
            <p:cNvPr id="6" name="Rectangle: Rounded Corners 5">
              <a:extLst>
                <a:ext uri="{FF2B5EF4-FFF2-40B4-BE49-F238E27FC236}">
                  <a16:creationId xmlns:a16="http://schemas.microsoft.com/office/drawing/2014/main" id="{B7B1A684-D6C3-0D35-1B9B-F77BCDEB98FC}"/>
                </a:ext>
              </a:extLst>
            </p:cNvPr>
            <p:cNvSpPr/>
            <p:nvPr/>
          </p:nvSpPr>
          <p:spPr>
            <a:xfrm>
              <a:off x="3842427" y="2706564"/>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E</a:t>
              </a:r>
            </a:p>
          </p:txBody>
        </p:sp>
        <p:sp>
          <p:nvSpPr>
            <p:cNvPr id="7" name="Rectangle: Rounded Corners 6">
              <a:extLst>
                <a:ext uri="{FF2B5EF4-FFF2-40B4-BE49-F238E27FC236}">
                  <a16:creationId xmlns:a16="http://schemas.microsoft.com/office/drawing/2014/main" id="{9C95F1EA-DE7C-EB1D-15B0-5421B5568DB2}"/>
                </a:ext>
              </a:extLst>
            </p:cNvPr>
            <p:cNvSpPr/>
            <p:nvPr/>
          </p:nvSpPr>
          <p:spPr>
            <a:xfrm>
              <a:off x="4748014" y="2715970"/>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C</a:t>
              </a:r>
            </a:p>
          </p:txBody>
        </p:sp>
        <p:sp>
          <p:nvSpPr>
            <p:cNvPr id="8" name="Rectangle: Rounded Corners 7">
              <a:extLst>
                <a:ext uri="{FF2B5EF4-FFF2-40B4-BE49-F238E27FC236}">
                  <a16:creationId xmlns:a16="http://schemas.microsoft.com/office/drawing/2014/main" id="{AD0AB6B2-CCE7-D758-A641-9C997A9BEEAC}"/>
                </a:ext>
              </a:extLst>
            </p:cNvPr>
            <p:cNvSpPr/>
            <p:nvPr/>
          </p:nvSpPr>
          <p:spPr>
            <a:xfrm>
              <a:off x="5653601" y="2715970"/>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H</a:t>
              </a:r>
            </a:p>
          </p:txBody>
        </p:sp>
        <p:sp>
          <p:nvSpPr>
            <p:cNvPr id="9" name="Rectangle: Rounded Corners 8">
              <a:extLst>
                <a:ext uri="{FF2B5EF4-FFF2-40B4-BE49-F238E27FC236}">
                  <a16:creationId xmlns:a16="http://schemas.microsoft.com/office/drawing/2014/main" id="{E06CEBC0-8BAC-8545-0977-94E3AA17F211}"/>
                </a:ext>
              </a:extLst>
            </p:cNvPr>
            <p:cNvSpPr/>
            <p:nvPr/>
          </p:nvSpPr>
          <p:spPr>
            <a:xfrm>
              <a:off x="6574365" y="2715970"/>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N</a:t>
              </a:r>
            </a:p>
          </p:txBody>
        </p:sp>
        <p:sp>
          <p:nvSpPr>
            <p:cNvPr id="10" name="Rectangle: Rounded Corners 9">
              <a:extLst>
                <a:ext uri="{FF2B5EF4-FFF2-40B4-BE49-F238E27FC236}">
                  <a16:creationId xmlns:a16="http://schemas.microsoft.com/office/drawing/2014/main" id="{900BDD4B-C162-F51E-28A8-D775CC039D87}"/>
                </a:ext>
              </a:extLst>
            </p:cNvPr>
            <p:cNvSpPr/>
            <p:nvPr/>
          </p:nvSpPr>
          <p:spPr>
            <a:xfrm>
              <a:off x="7500305" y="2710567"/>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O</a:t>
              </a:r>
            </a:p>
          </p:txBody>
        </p:sp>
        <p:sp>
          <p:nvSpPr>
            <p:cNvPr id="11" name="Rectangle: Rounded Corners 10">
              <a:extLst>
                <a:ext uri="{FF2B5EF4-FFF2-40B4-BE49-F238E27FC236}">
                  <a16:creationId xmlns:a16="http://schemas.microsoft.com/office/drawing/2014/main" id="{41D767D6-A2D7-0174-1DE2-A38706402689}"/>
                </a:ext>
              </a:extLst>
            </p:cNvPr>
            <p:cNvSpPr/>
            <p:nvPr/>
          </p:nvSpPr>
          <p:spPr>
            <a:xfrm>
              <a:off x="8424937" y="2710567"/>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L</a:t>
              </a:r>
            </a:p>
          </p:txBody>
        </p:sp>
        <p:sp>
          <p:nvSpPr>
            <p:cNvPr id="12" name="Rectangle: Rounded Corners 11">
              <a:extLst>
                <a:ext uri="{FF2B5EF4-FFF2-40B4-BE49-F238E27FC236}">
                  <a16:creationId xmlns:a16="http://schemas.microsoft.com/office/drawing/2014/main" id="{830390BA-7161-EE5F-8F22-0E551CCB18B4}"/>
                </a:ext>
              </a:extLst>
            </p:cNvPr>
            <p:cNvSpPr/>
            <p:nvPr/>
          </p:nvSpPr>
          <p:spPr>
            <a:xfrm>
              <a:off x="9334983" y="2710566"/>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O</a:t>
              </a:r>
            </a:p>
          </p:txBody>
        </p:sp>
        <p:sp>
          <p:nvSpPr>
            <p:cNvPr id="13" name="Rectangle: Rounded Corners 12">
              <a:extLst>
                <a:ext uri="{FF2B5EF4-FFF2-40B4-BE49-F238E27FC236}">
                  <a16:creationId xmlns:a16="http://schemas.microsoft.com/office/drawing/2014/main" id="{EFD58F72-F7DB-5145-0820-0C452DBEB295}"/>
                </a:ext>
              </a:extLst>
            </p:cNvPr>
            <p:cNvSpPr/>
            <p:nvPr/>
          </p:nvSpPr>
          <p:spPr>
            <a:xfrm>
              <a:off x="10259615" y="2710565"/>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G</a:t>
              </a:r>
            </a:p>
          </p:txBody>
        </p:sp>
        <p:sp>
          <p:nvSpPr>
            <p:cNvPr id="14" name="Rectangle: Rounded Corners 13">
              <a:extLst>
                <a:ext uri="{FF2B5EF4-FFF2-40B4-BE49-F238E27FC236}">
                  <a16:creationId xmlns:a16="http://schemas.microsoft.com/office/drawing/2014/main" id="{97AEC2C9-69CE-E15E-EA3C-14E2EED4AAB7}"/>
                </a:ext>
              </a:extLst>
            </p:cNvPr>
            <p:cNvSpPr/>
            <p:nvPr/>
          </p:nvSpPr>
          <p:spPr>
            <a:xfrm>
              <a:off x="11163490" y="2706564"/>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Y</a:t>
              </a:r>
            </a:p>
          </p:txBody>
        </p:sp>
        <p:sp>
          <p:nvSpPr>
            <p:cNvPr id="15" name="Rectangle: Rounded Corners 14">
              <a:extLst>
                <a:ext uri="{FF2B5EF4-FFF2-40B4-BE49-F238E27FC236}">
                  <a16:creationId xmlns:a16="http://schemas.microsoft.com/office/drawing/2014/main" id="{84DDABD7-3663-17F6-91D7-EBD2FFD757AF}"/>
                </a:ext>
              </a:extLst>
            </p:cNvPr>
            <p:cNvSpPr/>
            <p:nvPr/>
          </p:nvSpPr>
          <p:spPr>
            <a:xfrm>
              <a:off x="194795" y="902979"/>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L</a:t>
              </a:r>
            </a:p>
          </p:txBody>
        </p:sp>
        <p:sp>
          <p:nvSpPr>
            <p:cNvPr id="16" name="Rectangle: Rounded Corners 15">
              <a:extLst>
                <a:ext uri="{FF2B5EF4-FFF2-40B4-BE49-F238E27FC236}">
                  <a16:creationId xmlns:a16="http://schemas.microsoft.com/office/drawing/2014/main" id="{A068E65E-6323-717A-CD7D-F5952FC703AE}"/>
                </a:ext>
              </a:extLst>
            </p:cNvPr>
            <p:cNvSpPr/>
            <p:nvPr/>
          </p:nvSpPr>
          <p:spPr>
            <a:xfrm>
              <a:off x="1108421" y="902982"/>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E</a:t>
              </a:r>
            </a:p>
          </p:txBody>
        </p:sp>
        <p:sp>
          <p:nvSpPr>
            <p:cNvPr id="17" name="Rectangle: Rounded Corners 16">
              <a:extLst>
                <a:ext uri="{FF2B5EF4-FFF2-40B4-BE49-F238E27FC236}">
                  <a16:creationId xmlns:a16="http://schemas.microsoft.com/office/drawing/2014/main" id="{B53E1BAB-836B-0FC2-DB7A-132E03E45DA3}"/>
                </a:ext>
              </a:extLst>
            </p:cNvPr>
            <p:cNvSpPr/>
            <p:nvPr/>
          </p:nvSpPr>
          <p:spPr>
            <a:xfrm>
              <a:off x="2022047" y="902982"/>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A</a:t>
              </a:r>
            </a:p>
          </p:txBody>
        </p:sp>
        <p:sp>
          <p:nvSpPr>
            <p:cNvPr id="18" name="Rectangle: Rounded Corners 17">
              <a:extLst>
                <a:ext uri="{FF2B5EF4-FFF2-40B4-BE49-F238E27FC236}">
                  <a16:creationId xmlns:a16="http://schemas.microsoft.com/office/drawing/2014/main" id="{731640FB-11D7-AE53-AC4E-6C3B9817D9F5}"/>
                </a:ext>
              </a:extLst>
            </p:cNvPr>
            <p:cNvSpPr/>
            <p:nvPr/>
          </p:nvSpPr>
          <p:spPr>
            <a:xfrm>
              <a:off x="2935673" y="902981"/>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D</a:t>
              </a:r>
            </a:p>
          </p:txBody>
        </p:sp>
        <p:sp>
          <p:nvSpPr>
            <p:cNvPr id="19" name="Rectangle: Rounded Corners 18">
              <a:extLst>
                <a:ext uri="{FF2B5EF4-FFF2-40B4-BE49-F238E27FC236}">
                  <a16:creationId xmlns:a16="http://schemas.microsoft.com/office/drawing/2014/main" id="{E1608D28-F2D4-B7A8-6D6B-457899C2EDBC}"/>
                </a:ext>
              </a:extLst>
            </p:cNvPr>
            <p:cNvSpPr/>
            <p:nvPr/>
          </p:nvSpPr>
          <p:spPr>
            <a:xfrm>
              <a:off x="3849299" y="902981"/>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E</a:t>
              </a:r>
            </a:p>
          </p:txBody>
        </p:sp>
        <p:sp>
          <p:nvSpPr>
            <p:cNvPr id="20" name="Rectangle: Rounded Corners 19">
              <a:extLst>
                <a:ext uri="{FF2B5EF4-FFF2-40B4-BE49-F238E27FC236}">
                  <a16:creationId xmlns:a16="http://schemas.microsoft.com/office/drawing/2014/main" id="{E2025F50-C59D-BF98-F726-5D7D887CF63D}"/>
                </a:ext>
              </a:extLst>
            </p:cNvPr>
            <p:cNvSpPr/>
            <p:nvPr/>
          </p:nvSpPr>
          <p:spPr>
            <a:xfrm>
              <a:off x="4762925" y="902980"/>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R</a:t>
              </a:r>
            </a:p>
          </p:txBody>
        </p:sp>
        <p:sp>
          <p:nvSpPr>
            <p:cNvPr id="21" name="Rectangle: Rounded Corners 20">
              <a:extLst>
                <a:ext uri="{FF2B5EF4-FFF2-40B4-BE49-F238E27FC236}">
                  <a16:creationId xmlns:a16="http://schemas.microsoft.com/office/drawing/2014/main" id="{ADD95F18-B561-2127-274A-7B2C41853640}"/>
                </a:ext>
              </a:extLst>
            </p:cNvPr>
            <p:cNvSpPr/>
            <p:nvPr/>
          </p:nvSpPr>
          <p:spPr>
            <a:xfrm>
              <a:off x="5676551" y="902980"/>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S</a:t>
              </a:r>
            </a:p>
          </p:txBody>
        </p:sp>
        <p:sp>
          <p:nvSpPr>
            <p:cNvPr id="22" name="Rectangle: Rounded Corners 21">
              <a:extLst>
                <a:ext uri="{FF2B5EF4-FFF2-40B4-BE49-F238E27FC236}">
                  <a16:creationId xmlns:a16="http://schemas.microsoft.com/office/drawing/2014/main" id="{15A5A692-64C2-D416-0531-C4AF48C5F5FD}"/>
                </a:ext>
              </a:extLst>
            </p:cNvPr>
            <p:cNvSpPr/>
            <p:nvPr/>
          </p:nvSpPr>
          <p:spPr>
            <a:xfrm>
              <a:off x="6590177" y="902979"/>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H</a:t>
              </a:r>
            </a:p>
          </p:txBody>
        </p:sp>
        <p:sp>
          <p:nvSpPr>
            <p:cNvPr id="23" name="Rectangle: Rounded Corners 22">
              <a:extLst>
                <a:ext uri="{FF2B5EF4-FFF2-40B4-BE49-F238E27FC236}">
                  <a16:creationId xmlns:a16="http://schemas.microsoft.com/office/drawing/2014/main" id="{846485DD-460F-6171-C9B3-920A9B2512ED}"/>
                </a:ext>
              </a:extLst>
            </p:cNvPr>
            <p:cNvSpPr/>
            <p:nvPr/>
          </p:nvSpPr>
          <p:spPr>
            <a:xfrm>
              <a:off x="7503803" y="902979"/>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I</a:t>
              </a:r>
            </a:p>
          </p:txBody>
        </p:sp>
        <p:sp>
          <p:nvSpPr>
            <p:cNvPr id="24" name="Rectangle: Rounded Corners 23">
              <a:extLst>
                <a:ext uri="{FF2B5EF4-FFF2-40B4-BE49-F238E27FC236}">
                  <a16:creationId xmlns:a16="http://schemas.microsoft.com/office/drawing/2014/main" id="{B0FBAABE-F9FA-8A3C-FACE-9E8CA388E001}"/>
                </a:ext>
              </a:extLst>
            </p:cNvPr>
            <p:cNvSpPr/>
            <p:nvPr/>
          </p:nvSpPr>
          <p:spPr>
            <a:xfrm>
              <a:off x="8417425" y="902979"/>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P</a:t>
              </a:r>
            </a:p>
          </p:txBody>
        </p:sp>
        <p:sp>
          <p:nvSpPr>
            <p:cNvPr id="25" name="Rectangle: Rounded Corners 24">
              <a:extLst>
                <a:ext uri="{FF2B5EF4-FFF2-40B4-BE49-F238E27FC236}">
                  <a16:creationId xmlns:a16="http://schemas.microsoft.com/office/drawing/2014/main" id="{BB228566-8A9C-DC7D-BDBB-D0CDA6BA0588}"/>
                </a:ext>
              </a:extLst>
            </p:cNvPr>
            <p:cNvSpPr/>
            <p:nvPr/>
          </p:nvSpPr>
          <p:spPr>
            <a:xfrm>
              <a:off x="5814707" y="4532543"/>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P</a:t>
              </a:r>
            </a:p>
          </p:txBody>
        </p:sp>
        <p:sp>
          <p:nvSpPr>
            <p:cNvPr id="26" name="Rectangle: Rounded Corners 25">
              <a:extLst>
                <a:ext uri="{FF2B5EF4-FFF2-40B4-BE49-F238E27FC236}">
                  <a16:creationId xmlns:a16="http://schemas.microsoft.com/office/drawing/2014/main" id="{0304E751-9449-ED8B-152D-9D48A963ADC2}"/>
                </a:ext>
              </a:extLst>
            </p:cNvPr>
            <p:cNvSpPr/>
            <p:nvPr/>
          </p:nvSpPr>
          <p:spPr>
            <a:xfrm>
              <a:off x="6694776" y="4532544"/>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R</a:t>
              </a:r>
            </a:p>
          </p:txBody>
        </p:sp>
        <p:sp>
          <p:nvSpPr>
            <p:cNvPr id="27" name="Rectangle: Rounded Corners 26">
              <a:extLst>
                <a:ext uri="{FF2B5EF4-FFF2-40B4-BE49-F238E27FC236}">
                  <a16:creationId xmlns:a16="http://schemas.microsoft.com/office/drawing/2014/main" id="{1B052F22-3A0C-B83F-5B13-3E2731213E8C}"/>
                </a:ext>
              </a:extLst>
            </p:cNvPr>
            <p:cNvSpPr/>
            <p:nvPr/>
          </p:nvSpPr>
          <p:spPr>
            <a:xfrm>
              <a:off x="7574845" y="4518153"/>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O</a:t>
              </a:r>
            </a:p>
          </p:txBody>
        </p:sp>
        <p:sp>
          <p:nvSpPr>
            <p:cNvPr id="29" name="Rectangle: Rounded Corners 28">
              <a:extLst>
                <a:ext uri="{FF2B5EF4-FFF2-40B4-BE49-F238E27FC236}">
                  <a16:creationId xmlns:a16="http://schemas.microsoft.com/office/drawing/2014/main" id="{C46D338C-6C1B-61DD-EFBD-0240B53B5E62}"/>
                </a:ext>
              </a:extLst>
            </p:cNvPr>
            <p:cNvSpPr/>
            <p:nvPr/>
          </p:nvSpPr>
          <p:spPr>
            <a:xfrm>
              <a:off x="9334983" y="4518154"/>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E</a:t>
              </a:r>
            </a:p>
          </p:txBody>
        </p:sp>
        <p:sp>
          <p:nvSpPr>
            <p:cNvPr id="30" name="Rectangle: Rounded Corners 29">
              <a:extLst>
                <a:ext uri="{FF2B5EF4-FFF2-40B4-BE49-F238E27FC236}">
                  <a16:creationId xmlns:a16="http://schemas.microsoft.com/office/drawing/2014/main" id="{CBD52D11-17C3-A61F-0420-9C116BA5C68B}"/>
                </a:ext>
              </a:extLst>
            </p:cNvPr>
            <p:cNvSpPr/>
            <p:nvPr/>
          </p:nvSpPr>
          <p:spPr>
            <a:xfrm>
              <a:off x="10215052" y="4518154"/>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S</a:t>
              </a:r>
            </a:p>
          </p:txBody>
        </p:sp>
        <p:sp>
          <p:nvSpPr>
            <p:cNvPr id="31" name="Rectangle: Rounded Corners 30">
              <a:extLst>
                <a:ext uri="{FF2B5EF4-FFF2-40B4-BE49-F238E27FC236}">
                  <a16:creationId xmlns:a16="http://schemas.microsoft.com/office/drawing/2014/main" id="{6994F1AC-2A2B-9FC2-6E03-8B8E8BE5DDDA}"/>
                </a:ext>
              </a:extLst>
            </p:cNvPr>
            <p:cNvSpPr/>
            <p:nvPr/>
          </p:nvSpPr>
          <p:spPr>
            <a:xfrm>
              <a:off x="11095121" y="4541103"/>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S</a:t>
              </a:r>
            </a:p>
          </p:txBody>
        </p:sp>
        <p:sp>
          <p:nvSpPr>
            <p:cNvPr id="33" name="Rectangle: Rounded Corners 32">
              <a:extLst>
                <a:ext uri="{FF2B5EF4-FFF2-40B4-BE49-F238E27FC236}">
                  <a16:creationId xmlns:a16="http://schemas.microsoft.com/office/drawing/2014/main" id="{0B866516-E54C-14FF-9372-9918BE8F7E98}"/>
                </a:ext>
              </a:extLst>
            </p:cNvPr>
            <p:cNvSpPr/>
            <p:nvPr/>
          </p:nvSpPr>
          <p:spPr>
            <a:xfrm>
              <a:off x="8417425" y="1806773"/>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O</a:t>
              </a:r>
            </a:p>
          </p:txBody>
        </p:sp>
        <p:sp>
          <p:nvSpPr>
            <p:cNvPr id="35" name="Rectangle: Rounded Corners 34">
              <a:extLst>
                <a:ext uri="{FF2B5EF4-FFF2-40B4-BE49-F238E27FC236}">
                  <a16:creationId xmlns:a16="http://schemas.microsoft.com/office/drawing/2014/main" id="{ECEDB21B-AE3D-92AF-FC4D-2AC67D5A35A3}"/>
                </a:ext>
              </a:extLst>
            </p:cNvPr>
            <p:cNvSpPr/>
            <p:nvPr/>
          </p:nvSpPr>
          <p:spPr>
            <a:xfrm>
              <a:off x="8430396" y="3614361"/>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I</a:t>
              </a:r>
            </a:p>
          </p:txBody>
        </p:sp>
        <p:sp>
          <p:nvSpPr>
            <p:cNvPr id="36" name="Rectangle: Rounded Corners 35">
              <a:extLst>
                <a:ext uri="{FF2B5EF4-FFF2-40B4-BE49-F238E27FC236}">
                  <a16:creationId xmlns:a16="http://schemas.microsoft.com/office/drawing/2014/main" id="{869D12F5-C585-EDC1-E03F-F76860F178F3}"/>
                </a:ext>
              </a:extLst>
            </p:cNvPr>
            <p:cNvSpPr/>
            <p:nvPr/>
          </p:nvSpPr>
          <p:spPr>
            <a:xfrm>
              <a:off x="8454914" y="4518155"/>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C</a:t>
              </a:r>
            </a:p>
          </p:txBody>
        </p:sp>
        <p:sp>
          <p:nvSpPr>
            <p:cNvPr id="37" name="Rectangle: Rounded Corners 36">
              <a:extLst>
                <a:ext uri="{FF2B5EF4-FFF2-40B4-BE49-F238E27FC236}">
                  <a16:creationId xmlns:a16="http://schemas.microsoft.com/office/drawing/2014/main" id="{B2CC4C4F-F737-6AB2-01BD-B00E30E01270}"/>
                </a:ext>
              </a:extLst>
            </p:cNvPr>
            <p:cNvSpPr/>
            <p:nvPr/>
          </p:nvSpPr>
          <p:spPr>
            <a:xfrm>
              <a:off x="8454913" y="5421947"/>
              <a:ext cx="753291" cy="798263"/>
            </a:xfrm>
            <a:prstGeom prst="roundRect">
              <a:avLst/>
            </a:prstGeom>
            <a:blipFill dpi="0" rotWithShape="1">
              <a:blip r:embed="rId4">
                <a:alphaModFix amt="75000"/>
              </a:blip>
              <a:srcRect/>
              <a:tile tx="0" ty="0" sx="100000" sy="100000" flip="none" algn="tl"/>
            </a:blip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ln w="19050">
                    <a:solidFill>
                      <a:sysClr val="windowText" lastClr="000000"/>
                    </a:solidFill>
                  </a:ln>
                  <a:solidFill>
                    <a:schemeClr val="bg1"/>
                  </a:solidFill>
                  <a:effectLst>
                    <a:innerShdw blurRad="114300">
                      <a:prstClr val="black"/>
                    </a:innerShdw>
                  </a:effectLst>
                </a:rPr>
                <a:t>Y</a:t>
              </a:r>
            </a:p>
          </p:txBody>
        </p:sp>
      </p:grpSp>
      <p:sp>
        <p:nvSpPr>
          <p:cNvPr id="38" name="TextBox 37">
            <a:extLst>
              <a:ext uri="{FF2B5EF4-FFF2-40B4-BE49-F238E27FC236}">
                <a16:creationId xmlns:a16="http://schemas.microsoft.com/office/drawing/2014/main" id="{AD9C3C54-97DE-71A1-745C-20AEB6086FD4}"/>
              </a:ext>
            </a:extLst>
          </p:cNvPr>
          <p:cNvSpPr txBox="1"/>
          <p:nvPr/>
        </p:nvSpPr>
        <p:spPr>
          <a:xfrm>
            <a:off x="181854" y="5493353"/>
            <a:ext cx="5673065" cy="923330"/>
          </a:xfrm>
          <a:prstGeom prst="rect">
            <a:avLst/>
          </a:prstGeom>
          <a:noFill/>
        </p:spPr>
        <p:txBody>
          <a:bodyPr wrap="square" rtlCol="0">
            <a:spAutoFit/>
          </a:bodyPr>
          <a:lstStyle/>
          <a:p>
            <a:r>
              <a:rPr lang="en-US" sz="5400" b="1"/>
              <a:t>Change at Work</a:t>
            </a:r>
          </a:p>
        </p:txBody>
      </p:sp>
    </p:spTree>
    <p:custDataLst>
      <p:tags r:id="rId1"/>
    </p:custDataLst>
    <p:extLst>
      <p:ext uri="{BB962C8B-B14F-4D97-AF65-F5344CB8AC3E}">
        <p14:creationId xmlns:p14="http://schemas.microsoft.com/office/powerpoint/2010/main" val="38094794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Picture 62">
            <a:extLst>
              <a:ext uri="{FF2B5EF4-FFF2-40B4-BE49-F238E27FC236}">
                <a16:creationId xmlns:a16="http://schemas.microsoft.com/office/drawing/2014/main" id="{5F330587-DB49-E79D-B5C0-E62FDC984912}"/>
              </a:ext>
            </a:extLst>
          </p:cNvPr>
          <p:cNvPicPr>
            <a:picLocks noChangeAspect="1"/>
          </p:cNvPicPr>
          <p:nvPr/>
        </p:nvPicPr>
        <p:blipFill>
          <a:blip r:embed="rId4"/>
          <a:stretch>
            <a:fillRect/>
          </a:stretch>
        </p:blipFill>
        <p:spPr>
          <a:xfrm>
            <a:off x="357076" y="2175158"/>
            <a:ext cx="5284746" cy="3543181"/>
          </a:xfrm>
          <a:prstGeom prst="rect">
            <a:avLst/>
          </a:prstGeom>
        </p:spPr>
      </p:pic>
      <p:graphicFrame>
        <p:nvGraphicFramePr>
          <p:cNvPr id="65" name="Diagram 64">
            <a:extLst>
              <a:ext uri="{FF2B5EF4-FFF2-40B4-BE49-F238E27FC236}">
                <a16:creationId xmlns:a16="http://schemas.microsoft.com/office/drawing/2014/main" id="{7DF70B0D-5D6B-CD0E-2C79-7CA93CAB79FE}"/>
              </a:ext>
            </a:extLst>
          </p:cNvPr>
          <p:cNvGraphicFramePr/>
          <p:nvPr>
            <p:extLst>
              <p:ext uri="{D42A27DB-BD31-4B8C-83A1-F6EECF244321}">
                <p14:modId xmlns:p14="http://schemas.microsoft.com/office/powerpoint/2010/main" val="2004284288"/>
              </p:ext>
            </p:extLst>
          </p:nvPr>
        </p:nvGraphicFramePr>
        <p:xfrm>
          <a:off x="6516100" y="585702"/>
          <a:ext cx="5318824" cy="576936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66" name="Title 65">
            <a:extLst>
              <a:ext uri="{FF2B5EF4-FFF2-40B4-BE49-F238E27FC236}">
                <a16:creationId xmlns:a16="http://schemas.microsoft.com/office/drawing/2014/main" id="{96334B9F-5116-AA34-4630-E647FD689CCA}"/>
              </a:ext>
            </a:extLst>
          </p:cNvPr>
          <p:cNvSpPr>
            <a:spLocks noGrp="1"/>
          </p:cNvSpPr>
          <p:nvPr>
            <p:ph type="title"/>
          </p:nvPr>
        </p:nvSpPr>
        <p:spPr>
          <a:xfrm>
            <a:off x="357076" y="585702"/>
            <a:ext cx="5284746" cy="1325563"/>
          </a:xfrm>
        </p:spPr>
        <p:txBody>
          <a:bodyPr>
            <a:noAutofit/>
          </a:bodyPr>
          <a:lstStyle/>
          <a:p>
            <a:r>
              <a:rPr lang="en-US" sz="3600"/>
              <a:t>Curious Questions for Navigating Change</a:t>
            </a:r>
          </a:p>
        </p:txBody>
      </p:sp>
    </p:spTree>
    <p:custDataLst>
      <p:tags r:id="rId1"/>
    </p:custDataLst>
    <p:extLst>
      <p:ext uri="{BB962C8B-B14F-4D97-AF65-F5344CB8AC3E}">
        <p14:creationId xmlns:p14="http://schemas.microsoft.com/office/powerpoint/2010/main" val="4034215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08737208-741A-E2E0-A659-42440751D487}"/>
              </a:ext>
            </a:extLst>
          </p:cNvPr>
          <p:cNvSpPr/>
          <p:nvPr/>
        </p:nvSpPr>
        <p:spPr>
          <a:xfrm>
            <a:off x="6096000" y="0"/>
            <a:ext cx="6096000" cy="6858000"/>
          </a:xfrm>
          <a:prstGeom prst="rect">
            <a:avLst/>
          </a:prstGeom>
          <a:solidFill>
            <a:schemeClr val="tx1"/>
          </a:solidFill>
          <a:ln>
            <a:solidFill>
              <a:srgbClr val="0C0C0D"/>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A2072416-2CA3-6F03-4E84-434014D3688F}"/>
              </a:ext>
            </a:extLst>
          </p:cNvPr>
          <p:cNvSpPr>
            <a:spLocks noGrp="1"/>
          </p:cNvSpPr>
          <p:nvPr>
            <p:ph type="sldNum" sz="quarter" idx="12"/>
          </p:nvPr>
        </p:nvSpPr>
        <p:spPr/>
        <p:txBody>
          <a:bodyPr/>
          <a:lstStyle/>
          <a:p>
            <a:fld id="{B9BF1031-1045-D74B-99D1-69DF7F96957F}" type="slidenum">
              <a:rPr lang="en-US" smtClean="0"/>
              <a:t>13</a:t>
            </a:fld>
            <a:endParaRPr lang="en-US"/>
          </a:p>
        </p:txBody>
      </p:sp>
      <p:graphicFrame>
        <p:nvGraphicFramePr>
          <p:cNvPr id="6" name="Diagram 5">
            <a:extLst>
              <a:ext uri="{FF2B5EF4-FFF2-40B4-BE49-F238E27FC236}">
                <a16:creationId xmlns:a16="http://schemas.microsoft.com/office/drawing/2014/main" id="{B4008CE1-8C4E-0124-B630-9E554CACE49A}"/>
              </a:ext>
            </a:extLst>
          </p:cNvPr>
          <p:cNvGraphicFramePr/>
          <p:nvPr>
            <p:extLst>
              <p:ext uri="{D42A27DB-BD31-4B8C-83A1-F6EECF244321}">
                <p14:modId xmlns:p14="http://schemas.microsoft.com/office/powerpoint/2010/main" val="2576339372"/>
              </p:ext>
            </p:extLst>
          </p:nvPr>
        </p:nvGraphicFramePr>
        <p:xfrm>
          <a:off x="435845" y="1225513"/>
          <a:ext cx="5172307" cy="505088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Title 65">
            <a:extLst>
              <a:ext uri="{FF2B5EF4-FFF2-40B4-BE49-F238E27FC236}">
                <a16:creationId xmlns:a16="http://schemas.microsoft.com/office/drawing/2014/main" id="{366D5629-0E3F-6A7E-E67D-A6F24D306AA1}"/>
              </a:ext>
            </a:extLst>
          </p:cNvPr>
          <p:cNvSpPr txBox="1">
            <a:spLocks/>
          </p:cNvSpPr>
          <p:nvPr/>
        </p:nvSpPr>
        <p:spPr>
          <a:xfrm>
            <a:off x="435844" y="598060"/>
            <a:ext cx="5172308" cy="965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1"/>
                </a:solidFill>
                <a:latin typeface="+mn-lt"/>
                <a:ea typeface="+mj-ea"/>
                <a:cs typeface="+mj-cs"/>
              </a:defRPr>
            </a:lvl1pPr>
          </a:lstStyle>
          <a:p>
            <a:r>
              <a:rPr lang="en-US" sz="4000"/>
              <a:t>Tips</a:t>
            </a:r>
            <a:endParaRPr lang="en-US" sz="4000" b="0"/>
          </a:p>
        </p:txBody>
      </p:sp>
      <p:pic>
        <p:nvPicPr>
          <p:cNvPr id="9" name="Picture 8">
            <a:extLst>
              <a:ext uri="{FF2B5EF4-FFF2-40B4-BE49-F238E27FC236}">
                <a16:creationId xmlns:a16="http://schemas.microsoft.com/office/drawing/2014/main" id="{14D258E3-AE37-1191-DC29-81BD46E79F47}"/>
              </a:ext>
            </a:extLst>
          </p:cNvPr>
          <p:cNvPicPr>
            <a:picLocks noChangeAspect="1"/>
          </p:cNvPicPr>
          <p:nvPr/>
        </p:nvPicPr>
        <p:blipFill rotWithShape="1">
          <a:blip r:embed="rId9"/>
          <a:srcRect l="14648" t="10038" r="8222" b="11518"/>
          <a:stretch/>
        </p:blipFill>
        <p:spPr>
          <a:xfrm>
            <a:off x="6441278" y="1601603"/>
            <a:ext cx="5405443" cy="3654793"/>
          </a:xfrm>
          <a:prstGeom prst="rect">
            <a:avLst/>
          </a:prstGeom>
        </p:spPr>
      </p:pic>
    </p:spTree>
    <p:custDataLst>
      <p:tags r:id="rId1"/>
    </p:custDataLst>
    <p:extLst>
      <p:ext uri="{BB962C8B-B14F-4D97-AF65-F5344CB8AC3E}">
        <p14:creationId xmlns:p14="http://schemas.microsoft.com/office/powerpoint/2010/main" val="21160459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BBD49B1-DCBA-2E42-5D71-8E39485DC9CE}"/>
              </a:ext>
            </a:extLst>
          </p:cNvPr>
          <p:cNvSpPr>
            <a:spLocks noGrp="1"/>
          </p:cNvSpPr>
          <p:nvPr>
            <p:ph type="sldNum" sz="quarter" idx="12"/>
          </p:nvPr>
        </p:nvSpPr>
        <p:spPr/>
        <p:txBody>
          <a:bodyPr/>
          <a:lstStyle/>
          <a:p>
            <a:fld id="{B9BF1031-1045-D74B-99D1-69DF7F96957F}" type="slidenum">
              <a:rPr lang="en-US" smtClean="0"/>
              <a:t>14</a:t>
            </a:fld>
            <a:endParaRPr lang="en-US"/>
          </a:p>
        </p:txBody>
      </p:sp>
      <p:sp>
        <p:nvSpPr>
          <p:cNvPr id="6" name="Text Placeholder 5">
            <a:extLst>
              <a:ext uri="{FF2B5EF4-FFF2-40B4-BE49-F238E27FC236}">
                <a16:creationId xmlns:a16="http://schemas.microsoft.com/office/drawing/2014/main" id="{93EBA75B-D16E-049A-E974-936B40806CEA}"/>
              </a:ext>
            </a:extLst>
          </p:cNvPr>
          <p:cNvSpPr>
            <a:spLocks noGrp="1"/>
          </p:cNvSpPr>
          <p:nvPr>
            <p:ph type="body" idx="4294967295"/>
          </p:nvPr>
        </p:nvSpPr>
        <p:spPr>
          <a:xfrm>
            <a:off x="397427" y="409433"/>
            <a:ext cx="7026955" cy="1089967"/>
          </a:xfrm>
          <a:solidFill>
            <a:schemeClr val="tx2"/>
          </a:solidFill>
        </p:spPr>
        <p:txBody>
          <a:bodyPr lIns="182880" tIns="182880" rIns="182880" bIns="182880" anchor="ctr">
            <a:noAutofit/>
          </a:bodyPr>
          <a:lstStyle/>
          <a:p>
            <a:pPr marL="1371600" lvl="3" indent="0">
              <a:buNone/>
            </a:pPr>
            <a:r>
              <a:rPr lang="en-US" sz="3800" b="1" cap="none">
                <a:solidFill>
                  <a:schemeClr val="bg1"/>
                </a:solidFill>
              </a:rPr>
              <a:t>Further Your Learning </a:t>
            </a:r>
          </a:p>
        </p:txBody>
      </p:sp>
      <p:sp>
        <p:nvSpPr>
          <p:cNvPr id="8" name="Text Placeholder 7">
            <a:extLst>
              <a:ext uri="{FF2B5EF4-FFF2-40B4-BE49-F238E27FC236}">
                <a16:creationId xmlns:a16="http://schemas.microsoft.com/office/drawing/2014/main" id="{335A2CAE-AF41-DA24-D975-E44C175EA7FB}"/>
              </a:ext>
            </a:extLst>
          </p:cNvPr>
          <p:cNvSpPr>
            <a:spLocks noGrp="1"/>
          </p:cNvSpPr>
          <p:nvPr>
            <p:ph type="body" idx="4294967295"/>
          </p:nvPr>
        </p:nvSpPr>
        <p:spPr>
          <a:xfrm>
            <a:off x="397427" y="1933313"/>
            <a:ext cx="4895363" cy="532078"/>
          </a:xfrm>
        </p:spPr>
        <p:txBody>
          <a:bodyPr lIns="0" anchor="ctr">
            <a:normAutofit/>
          </a:bodyPr>
          <a:lstStyle/>
          <a:p>
            <a:pPr marL="0" indent="0">
              <a:buNone/>
            </a:pPr>
            <a:r>
              <a:rPr lang="en-US" sz="2400">
                <a:solidFill>
                  <a:schemeClr val="accent1"/>
                </a:solidFill>
              </a:rPr>
              <a:t>OD&amp;L Change Management Page </a:t>
            </a:r>
          </a:p>
        </p:txBody>
      </p:sp>
      <p:pic>
        <p:nvPicPr>
          <p:cNvPr id="5" name="Picture 4">
            <a:extLst>
              <a:ext uri="{FF2B5EF4-FFF2-40B4-BE49-F238E27FC236}">
                <a16:creationId xmlns:a16="http://schemas.microsoft.com/office/drawing/2014/main" id="{6E329B25-BD61-E8A2-B41A-053276110D48}"/>
              </a:ext>
            </a:extLst>
          </p:cNvPr>
          <p:cNvPicPr>
            <a:picLocks noChangeAspect="1"/>
          </p:cNvPicPr>
          <p:nvPr/>
        </p:nvPicPr>
        <p:blipFill>
          <a:blip r:embed="rId4"/>
          <a:stretch>
            <a:fillRect/>
          </a:stretch>
        </p:blipFill>
        <p:spPr>
          <a:xfrm>
            <a:off x="397427" y="2465391"/>
            <a:ext cx="7576377" cy="3705093"/>
          </a:xfrm>
          <a:prstGeom prst="rect">
            <a:avLst/>
          </a:prstGeom>
          <a:ln>
            <a:solidFill>
              <a:schemeClr val="tx1"/>
            </a:solidFill>
          </a:ln>
        </p:spPr>
      </p:pic>
      <p:pic>
        <p:nvPicPr>
          <p:cNvPr id="14" name="Picture 13">
            <a:extLst>
              <a:ext uri="{FF2B5EF4-FFF2-40B4-BE49-F238E27FC236}">
                <a16:creationId xmlns:a16="http://schemas.microsoft.com/office/drawing/2014/main" id="{FE52AA8B-6424-63D7-E410-DF104D248E6D}"/>
              </a:ext>
            </a:extLst>
          </p:cNvPr>
          <p:cNvPicPr>
            <a:picLocks noChangeAspect="1"/>
          </p:cNvPicPr>
          <p:nvPr/>
        </p:nvPicPr>
        <p:blipFill>
          <a:blip r:embed="rId5"/>
          <a:stretch>
            <a:fillRect/>
          </a:stretch>
        </p:blipFill>
        <p:spPr>
          <a:xfrm>
            <a:off x="8166916" y="1597681"/>
            <a:ext cx="3529011" cy="4572803"/>
          </a:xfrm>
          <a:prstGeom prst="rect">
            <a:avLst/>
          </a:prstGeom>
          <a:ln>
            <a:solidFill>
              <a:schemeClr val="tx1"/>
            </a:solidFill>
          </a:ln>
        </p:spPr>
      </p:pic>
      <p:sp>
        <p:nvSpPr>
          <p:cNvPr id="15" name="Text Placeholder 7">
            <a:extLst>
              <a:ext uri="{FF2B5EF4-FFF2-40B4-BE49-F238E27FC236}">
                <a16:creationId xmlns:a16="http://schemas.microsoft.com/office/drawing/2014/main" id="{1E5B74B9-34B2-DEEF-00C4-2BA554F327E7}"/>
              </a:ext>
            </a:extLst>
          </p:cNvPr>
          <p:cNvSpPr txBox="1">
            <a:spLocks/>
          </p:cNvSpPr>
          <p:nvPr/>
        </p:nvSpPr>
        <p:spPr>
          <a:xfrm>
            <a:off x="8166916" y="1065602"/>
            <a:ext cx="3606985" cy="532079"/>
          </a:xfrm>
          <a:prstGeom prst="rect">
            <a:avLst/>
          </a:prstGeom>
        </p:spPr>
        <p:txBody>
          <a:bodyPr vert="horz" lIns="0" tIns="45720" rIns="91440" bIns="45720" rtlCol="0" anchor="ctr">
            <a:normAutofit/>
          </a:bodyPr>
          <a:lstStyle>
            <a:lvl1pPr marL="228600" indent="-228600" algn="l" defTabSz="914400" rtl="0" eaLnBrk="1" latinLnBrk="0" hangingPunct="1">
              <a:lnSpc>
                <a:spcPct val="100000"/>
              </a:lnSpc>
              <a:spcBef>
                <a:spcPts val="1000"/>
              </a:spcBef>
              <a:spcAft>
                <a:spcPts val="1000"/>
              </a:spcAft>
              <a:buFont typeface="Arial" panose="020B0604020202020204" pitchFamily="34" charset="0"/>
              <a:buChar char="•"/>
              <a:defRPr sz="2800" b="0" i="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000"/>
              </a:spcAft>
              <a:buFont typeface="Arial" panose="020B0604020202020204" pitchFamily="34" charset="0"/>
              <a:buChar char="•"/>
              <a:defRPr sz="2400" b="0" i="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000"/>
              </a:spcAft>
              <a:buFont typeface="Arial" panose="020B0604020202020204" pitchFamily="34" charset="0"/>
              <a:buChar char="•"/>
              <a:defRPr sz="2000" b="0" i="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000"/>
              </a:spcAft>
              <a:buFont typeface="Arial" panose="020B0604020202020204" pitchFamily="34" charset="0"/>
              <a:buChar char="•"/>
              <a:defRPr sz="1800" b="0" i="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000"/>
              </a:spcAft>
              <a:buFont typeface="Arial" panose="020B0604020202020204" pitchFamily="34" charset="0"/>
              <a:buChar char="•"/>
              <a:defRPr sz="1800" b="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a:solidFill>
                  <a:schemeClr val="accent1"/>
                </a:solidFill>
              </a:rPr>
              <a:t>Participant Handout</a:t>
            </a:r>
          </a:p>
        </p:txBody>
      </p:sp>
      <p:pic>
        <p:nvPicPr>
          <p:cNvPr id="19" name="Graphic 18" descr="Business Growth with solid fill">
            <a:extLst>
              <a:ext uri="{FF2B5EF4-FFF2-40B4-BE49-F238E27FC236}">
                <a16:creationId xmlns:a16="http://schemas.microsoft.com/office/drawing/2014/main" id="{A2C77A1C-2BDD-661F-C964-3CC1FF103E7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11323" y="520951"/>
            <a:ext cx="991803" cy="914400"/>
          </a:xfrm>
          <a:prstGeom prst="rect">
            <a:avLst/>
          </a:prstGeom>
        </p:spPr>
      </p:pic>
    </p:spTree>
    <p:custDataLst>
      <p:tags r:id="rId1"/>
    </p:custDataLst>
    <p:extLst>
      <p:ext uri="{BB962C8B-B14F-4D97-AF65-F5344CB8AC3E}">
        <p14:creationId xmlns:p14="http://schemas.microsoft.com/office/powerpoint/2010/main" val="27929280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7B07BD5-2BB7-275B-4DEC-7006AB5003FE}"/>
              </a:ext>
            </a:extLst>
          </p:cNvPr>
          <p:cNvSpPr>
            <a:spLocks noGrp="1"/>
          </p:cNvSpPr>
          <p:nvPr>
            <p:ph type="sldNum" sz="quarter" idx="12"/>
          </p:nvPr>
        </p:nvSpPr>
        <p:spPr/>
        <p:txBody>
          <a:bodyPr/>
          <a:lstStyle/>
          <a:p>
            <a:fld id="{B9BF1031-1045-D74B-99D1-69DF7F96957F}" type="slidenum">
              <a:rPr lang="en-US" smtClean="0"/>
              <a:t>15</a:t>
            </a:fld>
            <a:endParaRPr lang="en-US"/>
          </a:p>
        </p:txBody>
      </p:sp>
      <p:sp>
        <p:nvSpPr>
          <p:cNvPr id="3" name="TextBox 2">
            <a:extLst>
              <a:ext uri="{FF2B5EF4-FFF2-40B4-BE49-F238E27FC236}">
                <a16:creationId xmlns:a16="http://schemas.microsoft.com/office/drawing/2014/main" id="{65713377-13D9-A5B5-5F7C-3D10CB719693}"/>
              </a:ext>
            </a:extLst>
          </p:cNvPr>
          <p:cNvSpPr txBox="1"/>
          <p:nvPr/>
        </p:nvSpPr>
        <p:spPr>
          <a:xfrm>
            <a:off x="3956538" y="2770385"/>
            <a:ext cx="4278923" cy="1015663"/>
          </a:xfrm>
          <a:prstGeom prst="rect">
            <a:avLst/>
          </a:prstGeom>
          <a:noFill/>
        </p:spPr>
        <p:txBody>
          <a:bodyPr wrap="square" rtlCol="0">
            <a:spAutoFit/>
          </a:bodyPr>
          <a:lstStyle/>
          <a:p>
            <a:pPr algn="ctr"/>
            <a:r>
              <a:rPr lang="en-US" sz="6000">
                <a:solidFill>
                  <a:schemeClr val="bg1"/>
                </a:solidFill>
              </a:rPr>
              <a:t>Thank you!</a:t>
            </a:r>
          </a:p>
        </p:txBody>
      </p:sp>
    </p:spTree>
    <p:custDataLst>
      <p:tags r:id="rId1"/>
    </p:custDataLst>
    <p:extLst>
      <p:ext uri="{BB962C8B-B14F-4D97-AF65-F5344CB8AC3E}">
        <p14:creationId xmlns:p14="http://schemas.microsoft.com/office/powerpoint/2010/main" val="11803612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49985C-BF87-472A-8D9C-EC3511B7733E}"/>
              </a:ext>
            </a:extLst>
          </p:cNvPr>
          <p:cNvSpPr>
            <a:spLocks noGrp="1"/>
          </p:cNvSpPr>
          <p:nvPr>
            <p:ph type="sldNum" sz="quarter" idx="12"/>
          </p:nvPr>
        </p:nvSpPr>
        <p:spPr/>
        <p:txBody>
          <a:bodyPr/>
          <a:lstStyle/>
          <a:p>
            <a:fld id="{B9BF1031-1045-D74B-99D1-69DF7F96957F}" type="slidenum">
              <a:rPr lang="en-US" smtClean="0">
                <a:latin typeface="Arial" panose="020B0604020202020204" pitchFamily="34" charset="0"/>
                <a:cs typeface="Arial" panose="020B0604020202020204" pitchFamily="34" charset="0"/>
              </a:rPr>
              <a:t>2</a:t>
            </a:fld>
            <a:endParaRPr lang="en-US">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2B78B585-D330-4169-A548-3BFE98651DB9}"/>
              </a:ext>
            </a:extLst>
          </p:cNvPr>
          <p:cNvSpPr>
            <a:spLocks noGrp="1"/>
          </p:cNvSpPr>
          <p:nvPr>
            <p:ph type="title"/>
          </p:nvPr>
        </p:nvSpPr>
        <p:spPr>
          <a:xfrm>
            <a:off x="554697" y="4628667"/>
            <a:ext cx="4842547" cy="1021019"/>
          </a:xfrm>
        </p:spPr>
        <p:txBody>
          <a:bodyPr>
            <a:normAutofit/>
          </a:bodyPr>
          <a:lstStyle/>
          <a:p>
            <a:pPr algn="ctr">
              <a:lnSpc>
                <a:spcPct val="100000"/>
              </a:lnSpc>
            </a:pPr>
            <a:r>
              <a:rPr lang="en-US" sz="1800" b="0" i="0">
                <a:solidFill>
                  <a:srgbClr val="000000"/>
                </a:solidFill>
                <a:effectLst/>
                <a:latin typeface="Arial" panose="020B0604020202020204" pitchFamily="34" charset="0"/>
              </a:rPr>
              <a:t>challenge myself and support others to continuously learn and develop</a:t>
            </a:r>
            <a:endParaRPr lang="en-US" b="0">
              <a:solidFill>
                <a:schemeClr val="accent1"/>
              </a:solidFill>
              <a:latin typeface="Arial" panose="020B0604020202020204" pitchFamily="34" charset="0"/>
              <a:ea typeface="Roboto" panose="02000000000000000000" pitchFamily="2" charset="0"/>
              <a:cs typeface="Arial" panose="020B0604020202020204" pitchFamily="34" charset="0"/>
            </a:endParaRPr>
          </a:p>
        </p:txBody>
      </p:sp>
      <p:sp>
        <p:nvSpPr>
          <p:cNvPr id="7" name="Text Placeholder 2">
            <a:extLst>
              <a:ext uri="{FF2B5EF4-FFF2-40B4-BE49-F238E27FC236}">
                <a16:creationId xmlns:a16="http://schemas.microsoft.com/office/drawing/2014/main" id="{2215CD8A-6824-49A4-A577-97ADB8059165}"/>
              </a:ext>
            </a:extLst>
          </p:cNvPr>
          <p:cNvSpPr txBox="1">
            <a:spLocks/>
          </p:cNvSpPr>
          <p:nvPr/>
        </p:nvSpPr>
        <p:spPr>
          <a:xfrm>
            <a:off x="582422" y="585423"/>
            <a:ext cx="4787096" cy="740457"/>
          </a:xfrm>
          <a:prstGeom prst="rect">
            <a:avLst/>
          </a:prstGeom>
        </p:spPr>
        <p:txBody>
          <a:bodyPr vert="horz" lIns="91440" tIns="45720" rIns="91440" bIns="45720" rtlCol="0" anchor="ctr">
            <a:normAutofit/>
          </a:bodyPr>
          <a:lstStyle>
            <a:lvl1pPr marL="228600" indent="-228600" algn="l" defTabSz="914400" rtl="0" eaLnBrk="1" latinLnBrk="0" hangingPunct="1">
              <a:lnSpc>
                <a:spcPct val="100000"/>
              </a:lnSpc>
              <a:spcBef>
                <a:spcPts val="1000"/>
              </a:spcBef>
              <a:spcAft>
                <a:spcPts val="1000"/>
              </a:spcAft>
              <a:buFont typeface="Arial" panose="020B0604020202020204" pitchFamily="34" charset="0"/>
              <a:buChar char="•"/>
              <a:defRPr sz="2000" b="0" i="0" kern="1200">
                <a:solidFill>
                  <a:schemeClr val="tx1"/>
                </a:solidFill>
                <a:latin typeface="Helvetica" pitchFamily="2" charset="0"/>
                <a:ea typeface="+mn-ea"/>
                <a:cs typeface="+mn-cs"/>
              </a:defRPr>
            </a:lvl1pPr>
            <a:lvl2pPr marL="685800" indent="-228600" algn="l" defTabSz="914400" rtl="0" eaLnBrk="1" latinLnBrk="0" hangingPunct="1">
              <a:lnSpc>
                <a:spcPct val="100000"/>
              </a:lnSpc>
              <a:spcBef>
                <a:spcPts val="500"/>
              </a:spcBef>
              <a:spcAft>
                <a:spcPts val="1000"/>
              </a:spcAft>
              <a:buFont typeface="Arial" panose="020B0604020202020204" pitchFamily="34" charset="0"/>
              <a:buChar char="•"/>
              <a:defRPr sz="2000" b="0" i="0" kern="1200">
                <a:solidFill>
                  <a:schemeClr val="tx1"/>
                </a:solidFill>
                <a:latin typeface="Helvetica" pitchFamily="2" charset="0"/>
                <a:ea typeface="+mn-ea"/>
                <a:cs typeface="+mn-cs"/>
              </a:defRPr>
            </a:lvl2pPr>
            <a:lvl3pPr marL="1143000" indent="-228600" algn="l" defTabSz="914400" rtl="0" eaLnBrk="1" latinLnBrk="0" hangingPunct="1">
              <a:lnSpc>
                <a:spcPct val="100000"/>
              </a:lnSpc>
              <a:spcBef>
                <a:spcPts val="500"/>
              </a:spcBef>
              <a:spcAft>
                <a:spcPts val="1000"/>
              </a:spcAft>
              <a:buFont typeface="Arial" panose="020B0604020202020204" pitchFamily="34" charset="0"/>
              <a:buChar char="•"/>
              <a:defRPr sz="2000" b="0" i="0" kern="1200">
                <a:solidFill>
                  <a:schemeClr val="tx1"/>
                </a:solidFill>
                <a:latin typeface="Helvetica" pitchFamily="2" charset="0"/>
                <a:ea typeface="+mn-ea"/>
                <a:cs typeface="+mn-cs"/>
              </a:defRPr>
            </a:lvl3pPr>
            <a:lvl4pPr marL="1600200" indent="-228600" algn="l" defTabSz="914400" rtl="0" eaLnBrk="1" latinLnBrk="0" hangingPunct="1">
              <a:lnSpc>
                <a:spcPct val="100000"/>
              </a:lnSpc>
              <a:spcBef>
                <a:spcPts val="500"/>
              </a:spcBef>
              <a:spcAft>
                <a:spcPts val="1000"/>
              </a:spcAft>
              <a:buFont typeface="Arial" panose="020B0604020202020204" pitchFamily="34" charset="0"/>
              <a:buChar char="•"/>
              <a:defRPr sz="2000" b="0" i="0" kern="1200">
                <a:solidFill>
                  <a:schemeClr val="tx1"/>
                </a:solidFill>
                <a:latin typeface="Helvetica" pitchFamily="2" charset="0"/>
                <a:ea typeface="+mn-ea"/>
                <a:cs typeface="+mn-cs"/>
              </a:defRPr>
            </a:lvl4pPr>
            <a:lvl5pPr marL="2057400" indent="-228600" algn="l" defTabSz="914400" rtl="0" eaLnBrk="1" latinLnBrk="0" hangingPunct="1">
              <a:lnSpc>
                <a:spcPct val="100000"/>
              </a:lnSpc>
              <a:spcBef>
                <a:spcPts val="500"/>
              </a:spcBef>
              <a:spcAft>
                <a:spcPts val="1000"/>
              </a:spcAft>
              <a:buFont typeface="Arial" panose="020B0604020202020204" pitchFamily="34" charset="0"/>
              <a:buChar char="•"/>
              <a:defRPr sz="2000" b="0" i="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800" b="1">
                <a:solidFill>
                  <a:schemeClr val="accent1"/>
                </a:solidFill>
                <a:latin typeface="Arial" panose="020B0604020202020204" pitchFamily="34" charset="0"/>
                <a:ea typeface="Roboto" panose="02000000000000000000" pitchFamily="2" charset="0"/>
                <a:cs typeface="Arial" panose="020B0604020202020204" pitchFamily="34" charset="0"/>
              </a:rPr>
              <a:t>Commit to Development</a:t>
            </a:r>
          </a:p>
        </p:txBody>
      </p:sp>
      <p:sp>
        <p:nvSpPr>
          <p:cNvPr id="10" name="Title 1">
            <a:extLst>
              <a:ext uri="{FF2B5EF4-FFF2-40B4-BE49-F238E27FC236}">
                <a16:creationId xmlns:a16="http://schemas.microsoft.com/office/drawing/2014/main" id="{EDB0C218-DD86-4EE8-844B-F5DD4C25F30D}"/>
              </a:ext>
            </a:extLst>
          </p:cNvPr>
          <p:cNvSpPr txBox="1">
            <a:spLocks/>
          </p:cNvSpPr>
          <p:nvPr/>
        </p:nvSpPr>
        <p:spPr>
          <a:xfrm>
            <a:off x="6794758" y="4636256"/>
            <a:ext cx="4793820" cy="1005840"/>
          </a:xfrm>
          <a:prstGeom prst="rect">
            <a:avLst/>
          </a:prstGeom>
        </p:spPr>
        <p:txBody>
          <a:bodyPr anchor="ctr" anchorCtr="0">
            <a:noAutofit/>
          </a:bodyPr>
          <a:lstStyle>
            <a:lvl1pPr algn="l" defTabSz="914400" rtl="0" eaLnBrk="1" latinLnBrk="0" hangingPunct="1">
              <a:lnSpc>
                <a:spcPct val="90000"/>
              </a:lnSpc>
              <a:spcBef>
                <a:spcPct val="0"/>
              </a:spcBef>
              <a:buNone/>
              <a:defRPr sz="4400" b="1" i="0" kern="1200">
                <a:solidFill>
                  <a:srgbClr val="2E426B"/>
                </a:solidFill>
                <a:latin typeface="Helvetica" pitchFamily="2" charset="0"/>
                <a:ea typeface="+mj-ea"/>
                <a:cs typeface="+mj-cs"/>
              </a:defRPr>
            </a:lvl1pPr>
          </a:lstStyle>
          <a:p>
            <a:pPr algn="ctr">
              <a:lnSpc>
                <a:spcPct val="100000"/>
              </a:lnSpc>
            </a:pPr>
            <a:r>
              <a:rPr lang="en-US" sz="1800" b="0">
                <a:solidFill>
                  <a:schemeClr val="tx1"/>
                </a:solidFill>
                <a:latin typeface="Arial" panose="020B0604020202020204" pitchFamily="34" charset="0"/>
                <a:ea typeface="Roboto" panose="02000000000000000000" pitchFamily="2" charset="0"/>
                <a:cs typeface="Arial" panose="020B0604020202020204" pitchFamily="34" charset="0"/>
              </a:rPr>
              <a:t>take action to drive improvements and encourage others</a:t>
            </a:r>
          </a:p>
        </p:txBody>
      </p:sp>
      <p:sp>
        <p:nvSpPr>
          <p:cNvPr id="11" name="Text Placeholder 2">
            <a:extLst>
              <a:ext uri="{FF2B5EF4-FFF2-40B4-BE49-F238E27FC236}">
                <a16:creationId xmlns:a16="http://schemas.microsoft.com/office/drawing/2014/main" id="{27D351F4-3B79-47C6-9B5A-4ECAD6DE4FEB}"/>
              </a:ext>
            </a:extLst>
          </p:cNvPr>
          <p:cNvSpPr txBox="1">
            <a:spLocks/>
          </p:cNvSpPr>
          <p:nvPr/>
        </p:nvSpPr>
        <p:spPr>
          <a:xfrm>
            <a:off x="6815758" y="585423"/>
            <a:ext cx="4793820" cy="740457"/>
          </a:xfrm>
          <a:prstGeom prst="rect">
            <a:avLst/>
          </a:prstGeom>
        </p:spPr>
        <p:txBody>
          <a:bodyPr anchor="ctr">
            <a:normAutofit/>
          </a:bodyPr>
          <a:lstStyle>
            <a:lvl1pPr marL="228600" indent="-228600" algn="l" defTabSz="914400" rtl="0" eaLnBrk="1" latinLnBrk="0" hangingPunct="1">
              <a:lnSpc>
                <a:spcPct val="100000"/>
              </a:lnSpc>
              <a:spcBef>
                <a:spcPts val="1000"/>
              </a:spcBef>
              <a:spcAft>
                <a:spcPts val="1000"/>
              </a:spcAft>
              <a:buFont typeface="Arial" panose="020B0604020202020204" pitchFamily="34" charset="0"/>
              <a:buChar char="•"/>
              <a:defRPr sz="2800" b="0" i="0" kern="1200">
                <a:solidFill>
                  <a:schemeClr val="tx1"/>
                </a:solidFill>
                <a:latin typeface="Helvetica" pitchFamily="2" charset="0"/>
                <a:ea typeface="+mn-ea"/>
                <a:cs typeface="+mn-cs"/>
              </a:defRPr>
            </a:lvl1pPr>
            <a:lvl2pPr marL="685800" indent="-228600" algn="l" defTabSz="914400" rtl="0" eaLnBrk="1" latinLnBrk="0" hangingPunct="1">
              <a:lnSpc>
                <a:spcPct val="100000"/>
              </a:lnSpc>
              <a:spcBef>
                <a:spcPts val="500"/>
              </a:spcBef>
              <a:spcAft>
                <a:spcPts val="1000"/>
              </a:spcAft>
              <a:buFont typeface="Arial" panose="020B0604020202020204" pitchFamily="34" charset="0"/>
              <a:buChar char="•"/>
              <a:defRPr sz="2400" b="0" i="0" kern="1200">
                <a:solidFill>
                  <a:schemeClr val="tx1"/>
                </a:solidFill>
                <a:latin typeface="Helvetica" pitchFamily="2" charset="0"/>
                <a:ea typeface="+mn-ea"/>
                <a:cs typeface="+mn-cs"/>
              </a:defRPr>
            </a:lvl2pPr>
            <a:lvl3pPr marL="1143000" indent="-228600" algn="l" defTabSz="914400" rtl="0" eaLnBrk="1" latinLnBrk="0" hangingPunct="1">
              <a:lnSpc>
                <a:spcPct val="100000"/>
              </a:lnSpc>
              <a:spcBef>
                <a:spcPts val="500"/>
              </a:spcBef>
              <a:spcAft>
                <a:spcPts val="1000"/>
              </a:spcAft>
              <a:buFont typeface="Arial" panose="020B0604020202020204" pitchFamily="34" charset="0"/>
              <a:buChar char="•"/>
              <a:defRPr sz="2000" b="0" i="0" kern="1200">
                <a:solidFill>
                  <a:schemeClr val="tx1"/>
                </a:solidFill>
                <a:latin typeface="Helvetica" pitchFamily="2" charset="0"/>
                <a:ea typeface="+mn-ea"/>
                <a:cs typeface="+mn-cs"/>
              </a:defRPr>
            </a:lvl3pPr>
            <a:lvl4pPr marL="1600200" indent="-228600" algn="l" defTabSz="914400" rtl="0" eaLnBrk="1" latinLnBrk="0" hangingPunct="1">
              <a:lnSpc>
                <a:spcPct val="100000"/>
              </a:lnSpc>
              <a:spcBef>
                <a:spcPts val="500"/>
              </a:spcBef>
              <a:spcAft>
                <a:spcPts val="1000"/>
              </a:spcAft>
              <a:buFont typeface="Arial" panose="020B0604020202020204" pitchFamily="34" charset="0"/>
              <a:buChar char="•"/>
              <a:defRPr sz="1800" b="0" i="0" kern="1200">
                <a:solidFill>
                  <a:schemeClr val="tx1"/>
                </a:solidFill>
                <a:latin typeface="Helvetica" pitchFamily="2" charset="0"/>
                <a:ea typeface="+mn-ea"/>
                <a:cs typeface="+mn-cs"/>
              </a:defRPr>
            </a:lvl4pPr>
            <a:lvl5pPr marL="2057400" indent="-228600" algn="l" defTabSz="914400" rtl="0" eaLnBrk="1" latinLnBrk="0" hangingPunct="1">
              <a:lnSpc>
                <a:spcPct val="100000"/>
              </a:lnSpc>
              <a:spcBef>
                <a:spcPts val="500"/>
              </a:spcBef>
              <a:spcAft>
                <a:spcPts val="1000"/>
              </a:spcAft>
              <a:buFont typeface="Arial" panose="020B0604020202020204" pitchFamily="34" charset="0"/>
              <a:buChar char="•"/>
              <a:defRPr sz="1800" b="0" i="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a:latin typeface="Arial" panose="020B0604020202020204" pitchFamily="34" charset="0"/>
                <a:ea typeface="Roboto" panose="02000000000000000000" pitchFamily="2" charset="0"/>
                <a:cs typeface="Arial" panose="020B0604020202020204" pitchFamily="34" charset="0"/>
              </a:rPr>
              <a:t>Pursue Mastery</a:t>
            </a:r>
          </a:p>
        </p:txBody>
      </p:sp>
      <p:pic>
        <p:nvPicPr>
          <p:cNvPr id="14" name="Picture 13">
            <a:extLst>
              <a:ext uri="{FF2B5EF4-FFF2-40B4-BE49-F238E27FC236}">
                <a16:creationId xmlns:a16="http://schemas.microsoft.com/office/drawing/2014/main" id="{063681A1-E9EE-590A-0269-6F465188DA07}"/>
              </a:ext>
            </a:extLst>
          </p:cNvPr>
          <p:cNvPicPr>
            <a:picLocks noChangeAspect="1"/>
          </p:cNvPicPr>
          <p:nvPr/>
        </p:nvPicPr>
        <p:blipFill>
          <a:blip r:embed="rId4"/>
          <a:stretch>
            <a:fillRect/>
          </a:stretch>
        </p:blipFill>
        <p:spPr>
          <a:xfrm>
            <a:off x="582422" y="1325880"/>
            <a:ext cx="4787095" cy="3200400"/>
          </a:xfrm>
          <a:prstGeom prst="rect">
            <a:avLst/>
          </a:prstGeom>
        </p:spPr>
      </p:pic>
      <p:pic>
        <p:nvPicPr>
          <p:cNvPr id="16" name="Picture 15">
            <a:extLst>
              <a:ext uri="{FF2B5EF4-FFF2-40B4-BE49-F238E27FC236}">
                <a16:creationId xmlns:a16="http://schemas.microsoft.com/office/drawing/2014/main" id="{C5C25E6F-9F36-FC78-D773-4C0BBE77E795}"/>
              </a:ext>
            </a:extLst>
          </p:cNvPr>
          <p:cNvPicPr>
            <a:picLocks noChangeAspect="1"/>
          </p:cNvPicPr>
          <p:nvPr/>
        </p:nvPicPr>
        <p:blipFill>
          <a:blip r:embed="rId5"/>
          <a:stretch>
            <a:fillRect/>
          </a:stretch>
        </p:blipFill>
        <p:spPr>
          <a:xfrm>
            <a:off x="6815758" y="1325880"/>
            <a:ext cx="4793820" cy="3200400"/>
          </a:xfrm>
          <a:prstGeom prst="rect">
            <a:avLst/>
          </a:prstGeom>
        </p:spPr>
      </p:pic>
    </p:spTree>
    <p:custDataLst>
      <p:tags r:id="rId1"/>
    </p:custDataLst>
    <p:extLst>
      <p:ext uri="{BB962C8B-B14F-4D97-AF65-F5344CB8AC3E}">
        <p14:creationId xmlns:p14="http://schemas.microsoft.com/office/powerpoint/2010/main" val="2345396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284F282-50D4-8AB9-5000-1AD825DF70F6}"/>
              </a:ext>
            </a:extLst>
          </p:cNvPr>
          <p:cNvSpPr>
            <a:spLocks noGrp="1"/>
          </p:cNvSpPr>
          <p:nvPr>
            <p:ph type="sldNum" sz="quarter" idx="12"/>
          </p:nvPr>
        </p:nvSpPr>
        <p:spPr/>
        <p:txBody>
          <a:bodyPr/>
          <a:lstStyle/>
          <a:p>
            <a:fld id="{B9BF1031-1045-D74B-99D1-69DF7F96957F}" type="slidenum">
              <a:rPr lang="en-US" smtClean="0"/>
              <a:t>3</a:t>
            </a:fld>
            <a:endParaRPr lang="en-US"/>
          </a:p>
        </p:txBody>
      </p:sp>
      <p:sp>
        <p:nvSpPr>
          <p:cNvPr id="2" name="Title 1">
            <a:extLst>
              <a:ext uri="{FF2B5EF4-FFF2-40B4-BE49-F238E27FC236}">
                <a16:creationId xmlns:a16="http://schemas.microsoft.com/office/drawing/2014/main" id="{7DE20E6A-42C0-8DFF-A5CC-DF459A623A87}"/>
              </a:ext>
            </a:extLst>
          </p:cNvPr>
          <p:cNvSpPr>
            <a:spLocks noGrp="1"/>
          </p:cNvSpPr>
          <p:nvPr>
            <p:ph type="title"/>
          </p:nvPr>
        </p:nvSpPr>
        <p:spPr>
          <a:xfrm>
            <a:off x="403944" y="616650"/>
            <a:ext cx="5284746" cy="1325563"/>
          </a:xfrm>
        </p:spPr>
        <p:txBody>
          <a:bodyPr/>
          <a:lstStyle/>
          <a:p>
            <a:pPr algn="ctr"/>
            <a:r>
              <a:rPr lang="en-US">
                <a:solidFill>
                  <a:schemeClr val="accent1"/>
                </a:solidFill>
              </a:rPr>
              <a:t>Navigating Change as a Team</a:t>
            </a:r>
          </a:p>
        </p:txBody>
      </p:sp>
      <p:pic>
        <p:nvPicPr>
          <p:cNvPr id="14" name="Content Placeholder 13" descr="Colleagues huddle">
            <a:extLst>
              <a:ext uri="{FF2B5EF4-FFF2-40B4-BE49-F238E27FC236}">
                <a16:creationId xmlns:a16="http://schemas.microsoft.com/office/drawing/2014/main" id="{9006731D-603D-DFB7-EB42-2655715BAF61}"/>
              </a:ext>
            </a:extLst>
          </p:cNvPr>
          <p:cNvPicPr>
            <a:picLocks noGrp="1" noChangeAspect="1"/>
          </p:cNvPicPr>
          <p:nvPr>
            <p:ph idx="1"/>
          </p:nvPr>
        </p:nvPicPr>
        <p:blipFill>
          <a:blip r:embed="rId4"/>
          <a:stretch>
            <a:fillRect/>
          </a:stretch>
        </p:blipFill>
        <p:spPr>
          <a:xfrm>
            <a:off x="403902" y="2082902"/>
            <a:ext cx="5284788" cy="3523192"/>
          </a:xfrm>
        </p:spPr>
      </p:pic>
      <p:grpSp>
        <p:nvGrpSpPr>
          <p:cNvPr id="6" name="Group 5">
            <a:extLst>
              <a:ext uri="{FF2B5EF4-FFF2-40B4-BE49-F238E27FC236}">
                <a16:creationId xmlns:a16="http://schemas.microsoft.com/office/drawing/2014/main" id="{46C24EB2-C571-AAF5-B769-FCD9DBF0504B}"/>
              </a:ext>
            </a:extLst>
          </p:cNvPr>
          <p:cNvGrpSpPr/>
          <p:nvPr/>
        </p:nvGrpSpPr>
        <p:grpSpPr>
          <a:xfrm>
            <a:off x="6342922" y="1012908"/>
            <a:ext cx="5677684" cy="4791563"/>
            <a:chOff x="6342922" y="1012908"/>
            <a:chExt cx="5677684" cy="4791563"/>
          </a:xfrm>
        </p:grpSpPr>
        <p:sp>
          <p:nvSpPr>
            <p:cNvPr id="7" name="Text Placeholder 4">
              <a:extLst>
                <a:ext uri="{FF2B5EF4-FFF2-40B4-BE49-F238E27FC236}">
                  <a16:creationId xmlns:a16="http://schemas.microsoft.com/office/drawing/2014/main" id="{FA9FCEB8-F4F9-957C-339C-6E97DFC7BD46}"/>
                </a:ext>
              </a:extLst>
            </p:cNvPr>
            <p:cNvSpPr txBox="1">
              <a:spLocks/>
            </p:cNvSpPr>
            <p:nvPr/>
          </p:nvSpPr>
          <p:spPr>
            <a:xfrm>
              <a:off x="6342922" y="1012908"/>
              <a:ext cx="914400" cy="914400"/>
            </a:xfrm>
            <a:prstGeom prst="ellipse">
              <a:avLst/>
            </a:prstGeom>
            <a:solidFill>
              <a:schemeClr val="bg1"/>
            </a:solidFill>
          </p:spPr>
          <p:txBody>
            <a:bodyPr vert="horz" lIns="91440" tIns="45720" rIns="91440" bIns="45720" rtlCol="0" anchor="b">
              <a:normAutofit fontScale="40000" lnSpcReduction="20000"/>
            </a:bodyPr>
            <a:lstStyle>
              <a:lvl1pPr marL="0" indent="0" algn="ctr" defTabSz="914400" rtl="0" eaLnBrk="1" latinLnBrk="0" hangingPunct="1">
                <a:lnSpc>
                  <a:spcPct val="100000"/>
                </a:lnSpc>
                <a:spcBef>
                  <a:spcPts val="1000"/>
                </a:spcBef>
                <a:spcAft>
                  <a:spcPts val="1000"/>
                </a:spcAft>
                <a:buFont typeface="Arial" panose="020B0604020202020204" pitchFamily="34" charset="0"/>
                <a:buNone/>
                <a:defRPr sz="9000" b="1" i="0" kern="1200">
                  <a:solidFill>
                    <a:schemeClr val="accent1"/>
                  </a:solidFill>
                  <a:latin typeface="Helvetica" pitchFamily="2" charset="0"/>
                  <a:ea typeface="+mn-ea"/>
                  <a:cs typeface="+mn-cs"/>
                </a:defRPr>
              </a:lvl1pPr>
              <a:lvl2pPr marL="457200" indent="0" algn="l" defTabSz="914400" rtl="0" eaLnBrk="1" latinLnBrk="0" hangingPunct="1">
                <a:lnSpc>
                  <a:spcPct val="100000"/>
                </a:lnSpc>
                <a:spcBef>
                  <a:spcPts val="500"/>
                </a:spcBef>
                <a:spcAft>
                  <a:spcPts val="1000"/>
                </a:spcAft>
                <a:buFont typeface="Arial" panose="020B0604020202020204" pitchFamily="34" charset="0"/>
                <a:buNone/>
                <a:defRPr sz="2000" b="1" i="0" kern="1200">
                  <a:solidFill>
                    <a:schemeClr val="tx1"/>
                  </a:solidFill>
                  <a:latin typeface="Helvetica" pitchFamily="2" charset="0"/>
                  <a:ea typeface="+mn-ea"/>
                  <a:cs typeface="+mn-cs"/>
                </a:defRPr>
              </a:lvl2pPr>
              <a:lvl3pPr marL="914400" indent="0" algn="l" defTabSz="914400" rtl="0" eaLnBrk="1" latinLnBrk="0" hangingPunct="1">
                <a:lnSpc>
                  <a:spcPct val="100000"/>
                </a:lnSpc>
                <a:spcBef>
                  <a:spcPts val="500"/>
                </a:spcBef>
                <a:spcAft>
                  <a:spcPts val="1000"/>
                </a:spcAft>
                <a:buFont typeface="Arial" panose="020B0604020202020204" pitchFamily="34" charset="0"/>
                <a:buNone/>
                <a:defRPr sz="1800" b="1" i="0" kern="1200">
                  <a:solidFill>
                    <a:schemeClr val="tx1"/>
                  </a:solidFill>
                  <a:latin typeface="Helvetica" pitchFamily="2" charset="0"/>
                  <a:ea typeface="+mn-ea"/>
                  <a:cs typeface="+mn-cs"/>
                </a:defRPr>
              </a:lvl3pPr>
              <a:lvl4pPr marL="1371600" indent="0" algn="l" defTabSz="914400" rtl="0" eaLnBrk="1" latinLnBrk="0" hangingPunct="1">
                <a:lnSpc>
                  <a:spcPct val="100000"/>
                </a:lnSpc>
                <a:spcBef>
                  <a:spcPts val="500"/>
                </a:spcBef>
                <a:spcAft>
                  <a:spcPts val="1000"/>
                </a:spcAft>
                <a:buFont typeface="Arial" panose="020B0604020202020204" pitchFamily="34" charset="0"/>
                <a:buNone/>
                <a:defRPr sz="1600" b="1" i="0" kern="1200">
                  <a:solidFill>
                    <a:schemeClr val="tx1"/>
                  </a:solidFill>
                  <a:latin typeface="Helvetica" pitchFamily="2" charset="0"/>
                  <a:ea typeface="+mn-ea"/>
                  <a:cs typeface="+mn-cs"/>
                </a:defRPr>
              </a:lvl4pPr>
              <a:lvl5pPr marL="1828800" indent="0" algn="l" defTabSz="914400" rtl="0" eaLnBrk="1" latinLnBrk="0" hangingPunct="1">
                <a:lnSpc>
                  <a:spcPct val="100000"/>
                </a:lnSpc>
                <a:spcBef>
                  <a:spcPts val="500"/>
                </a:spcBef>
                <a:spcAft>
                  <a:spcPts val="1000"/>
                </a:spcAft>
                <a:buFont typeface="Arial" panose="020B0604020202020204" pitchFamily="34" charset="0"/>
                <a:buNone/>
                <a:defRPr sz="1600" b="1" i="0" kern="1200">
                  <a:solidFill>
                    <a:schemeClr val="tx1"/>
                  </a:solidFill>
                  <a:latin typeface="Helvetica"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en-US" sz="9000" i="0" u="none" strike="noStrike" kern="1200" cap="none" spc="0" normalizeH="0" baseline="0" noProof="0">
                  <a:ln>
                    <a:noFill/>
                  </a:ln>
                  <a:effectLst/>
                  <a:uLnTx/>
                  <a:uFillTx/>
                  <a:latin typeface="Arial" panose="020B0604020202020204" pitchFamily="34" charset="0"/>
                  <a:ea typeface="Roboto" panose="02000000000000000000" pitchFamily="2" charset="0"/>
                  <a:cs typeface="Arial" panose="020B0604020202020204" pitchFamily="34" charset="0"/>
                </a:rPr>
                <a:t>1</a:t>
              </a:r>
            </a:p>
          </p:txBody>
        </p:sp>
        <p:sp>
          <p:nvSpPr>
            <p:cNvPr id="8" name="Text Placeholder 4">
              <a:extLst>
                <a:ext uri="{FF2B5EF4-FFF2-40B4-BE49-F238E27FC236}">
                  <a16:creationId xmlns:a16="http://schemas.microsoft.com/office/drawing/2014/main" id="{A14D5B14-8C74-F883-6CF3-F41C71A64B3D}"/>
                </a:ext>
              </a:extLst>
            </p:cNvPr>
            <p:cNvSpPr txBox="1">
              <a:spLocks/>
            </p:cNvSpPr>
            <p:nvPr/>
          </p:nvSpPr>
          <p:spPr>
            <a:xfrm>
              <a:off x="6342922" y="2971800"/>
              <a:ext cx="914400" cy="914400"/>
            </a:xfrm>
            <a:prstGeom prst="ellipse">
              <a:avLst/>
            </a:prstGeom>
            <a:solidFill>
              <a:schemeClr val="bg1"/>
            </a:solidFill>
          </p:spPr>
          <p:txBody>
            <a:bodyPr vert="horz" lIns="91440" tIns="45720" rIns="91440" bIns="45720" rtlCol="0" anchor="b">
              <a:normAutofit fontScale="40000" lnSpcReduction="20000"/>
            </a:bodyPr>
            <a:lstStyle>
              <a:lvl1pPr marL="0" indent="0" algn="ctr" defTabSz="914400" rtl="0" eaLnBrk="1" latinLnBrk="0" hangingPunct="1">
                <a:lnSpc>
                  <a:spcPct val="100000"/>
                </a:lnSpc>
                <a:spcBef>
                  <a:spcPts val="1000"/>
                </a:spcBef>
                <a:spcAft>
                  <a:spcPts val="1000"/>
                </a:spcAft>
                <a:buFont typeface="Arial" panose="020B0604020202020204" pitchFamily="34" charset="0"/>
                <a:buNone/>
                <a:defRPr sz="9000" b="1" i="0" kern="1200">
                  <a:solidFill>
                    <a:schemeClr val="accent1"/>
                  </a:solidFill>
                  <a:latin typeface="Helvetica" pitchFamily="2" charset="0"/>
                  <a:ea typeface="+mn-ea"/>
                  <a:cs typeface="+mn-cs"/>
                </a:defRPr>
              </a:lvl1pPr>
              <a:lvl2pPr marL="457200" indent="0" algn="l" defTabSz="914400" rtl="0" eaLnBrk="1" latinLnBrk="0" hangingPunct="1">
                <a:lnSpc>
                  <a:spcPct val="100000"/>
                </a:lnSpc>
                <a:spcBef>
                  <a:spcPts val="500"/>
                </a:spcBef>
                <a:spcAft>
                  <a:spcPts val="1000"/>
                </a:spcAft>
                <a:buFont typeface="Arial" panose="020B0604020202020204" pitchFamily="34" charset="0"/>
                <a:buNone/>
                <a:defRPr sz="2000" b="1" i="0" kern="1200">
                  <a:solidFill>
                    <a:schemeClr val="tx1"/>
                  </a:solidFill>
                  <a:latin typeface="Helvetica" pitchFamily="2" charset="0"/>
                  <a:ea typeface="+mn-ea"/>
                  <a:cs typeface="+mn-cs"/>
                </a:defRPr>
              </a:lvl2pPr>
              <a:lvl3pPr marL="914400" indent="0" algn="l" defTabSz="914400" rtl="0" eaLnBrk="1" latinLnBrk="0" hangingPunct="1">
                <a:lnSpc>
                  <a:spcPct val="100000"/>
                </a:lnSpc>
                <a:spcBef>
                  <a:spcPts val="500"/>
                </a:spcBef>
                <a:spcAft>
                  <a:spcPts val="1000"/>
                </a:spcAft>
                <a:buFont typeface="Arial" panose="020B0604020202020204" pitchFamily="34" charset="0"/>
                <a:buNone/>
                <a:defRPr sz="1800" b="1" i="0" kern="1200">
                  <a:solidFill>
                    <a:schemeClr val="tx1"/>
                  </a:solidFill>
                  <a:latin typeface="Helvetica" pitchFamily="2" charset="0"/>
                  <a:ea typeface="+mn-ea"/>
                  <a:cs typeface="+mn-cs"/>
                </a:defRPr>
              </a:lvl3pPr>
              <a:lvl4pPr marL="1371600" indent="0" algn="l" defTabSz="914400" rtl="0" eaLnBrk="1" latinLnBrk="0" hangingPunct="1">
                <a:lnSpc>
                  <a:spcPct val="100000"/>
                </a:lnSpc>
                <a:spcBef>
                  <a:spcPts val="500"/>
                </a:spcBef>
                <a:spcAft>
                  <a:spcPts val="1000"/>
                </a:spcAft>
                <a:buFont typeface="Arial" panose="020B0604020202020204" pitchFamily="34" charset="0"/>
                <a:buNone/>
                <a:defRPr sz="1600" b="1" i="0" kern="1200">
                  <a:solidFill>
                    <a:schemeClr val="tx1"/>
                  </a:solidFill>
                  <a:latin typeface="Helvetica" pitchFamily="2" charset="0"/>
                  <a:ea typeface="+mn-ea"/>
                  <a:cs typeface="+mn-cs"/>
                </a:defRPr>
              </a:lvl4pPr>
              <a:lvl5pPr marL="1828800" indent="0" algn="l" defTabSz="914400" rtl="0" eaLnBrk="1" latinLnBrk="0" hangingPunct="1">
                <a:lnSpc>
                  <a:spcPct val="100000"/>
                </a:lnSpc>
                <a:spcBef>
                  <a:spcPts val="500"/>
                </a:spcBef>
                <a:spcAft>
                  <a:spcPts val="1000"/>
                </a:spcAft>
                <a:buFont typeface="Arial" panose="020B0604020202020204" pitchFamily="34" charset="0"/>
                <a:buNone/>
                <a:defRPr sz="1600" b="1" i="0" kern="1200">
                  <a:solidFill>
                    <a:schemeClr val="tx1"/>
                  </a:solidFill>
                  <a:latin typeface="Helvetica"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en-US" sz="9000" i="0" u="none" strike="noStrike" kern="1200" cap="none" spc="0" normalizeH="0" baseline="0" noProof="0">
                  <a:ln>
                    <a:noFill/>
                  </a:ln>
                  <a:effectLst/>
                  <a:uLnTx/>
                  <a:uFillTx/>
                  <a:latin typeface="Arial" panose="020B0604020202020204" pitchFamily="34" charset="0"/>
                  <a:ea typeface="Roboto" panose="02000000000000000000" pitchFamily="2" charset="0"/>
                  <a:cs typeface="Arial" panose="020B0604020202020204" pitchFamily="34" charset="0"/>
                </a:rPr>
                <a:t>2</a:t>
              </a:r>
            </a:p>
          </p:txBody>
        </p:sp>
        <p:sp>
          <p:nvSpPr>
            <p:cNvPr id="9" name="Text Placeholder 4">
              <a:extLst>
                <a:ext uri="{FF2B5EF4-FFF2-40B4-BE49-F238E27FC236}">
                  <a16:creationId xmlns:a16="http://schemas.microsoft.com/office/drawing/2014/main" id="{FB9C2DAD-8324-F3BE-6D8E-F5919DD38910}"/>
                </a:ext>
              </a:extLst>
            </p:cNvPr>
            <p:cNvSpPr txBox="1">
              <a:spLocks/>
            </p:cNvSpPr>
            <p:nvPr/>
          </p:nvSpPr>
          <p:spPr>
            <a:xfrm>
              <a:off x="6342922" y="4890071"/>
              <a:ext cx="914400" cy="914400"/>
            </a:xfrm>
            <a:prstGeom prst="ellipse">
              <a:avLst/>
            </a:prstGeom>
            <a:solidFill>
              <a:schemeClr val="bg1"/>
            </a:solidFill>
          </p:spPr>
          <p:txBody>
            <a:bodyPr vert="horz" lIns="91440" tIns="45720" rIns="91440" bIns="45720" rtlCol="0" anchor="b">
              <a:normAutofit fontScale="40000" lnSpcReduction="20000"/>
            </a:bodyPr>
            <a:lstStyle>
              <a:lvl1pPr marL="0" indent="0" algn="ctr" defTabSz="914400" rtl="0" eaLnBrk="1" latinLnBrk="0" hangingPunct="1">
                <a:lnSpc>
                  <a:spcPct val="100000"/>
                </a:lnSpc>
                <a:spcBef>
                  <a:spcPts val="1000"/>
                </a:spcBef>
                <a:spcAft>
                  <a:spcPts val="1000"/>
                </a:spcAft>
                <a:buFont typeface="Arial" panose="020B0604020202020204" pitchFamily="34" charset="0"/>
                <a:buNone/>
                <a:defRPr sz="9000" b="1" i="0" kern="1200">
                  <a:solidFill>
                    <a:schemeClr val="accent1"/>
                  </a:solidFill>
                  <a:latin typeface="Helvetica" pitchFamily="2" charset="0"/>
                  <a:ea typeface="+mn-ea"/>
                  <a:cs typeface="+mn-cs"/>
                </a:defRPr>
              </a:lvl1pPr>
              <a:lvl2pPr marL="457200" indent="0" algn="l" defTabSz="914400" rtl="0" eaLnBrk="1" latinLnBrk="0" hangingPunct="1">
                <a:lnSpc>
                  <a:spcPct val="100000"/>
                </a:lnSpc>
                <a:spcBef>
                  <a:spcPts val="500"/>
                </a:spcBef>
                <a:spcAft>
                  <a:spcPts val="1000"/>
                </a:spcAft>
                <a:buFont typeface="Arial" panose="020B0604020202020204" pitchFamily="34" charset="0"/>
                <a:buNone/>
                <a:defRPr sz="2000" b="1" i="0" kern="1200">
                  <a:solidFill>
                    <a:schemeClr val="tx1"/>
                  </a:solidFill>
                  <a:latin typeface="Helvetica" pitchFamily="2" charset="0"/>
                  <a:ea typeface="+mn-ea"/>
                  <a:cs typeface="+mn-cs"/>
                </a:defRPr>
              </a:lvl2pPr>
              <a:lvl3pPr marL="914400" indent="0" algn="l" defTabSz="914400" rtl="0" eaLnBrk="1" latinLnBrk="0" hangingPunct="1">
                <a:lnSpc>
                  <a:spcPct val="100000"/>
                </a:lnSpc>
                <a:spcBef>
                  <a:spcPts val="500"/>
                </a:spcBef>
                <a:spcAft>
                  <a:spcPts val="1000"/>
                </a:spcAft>
                <a:buFont typeface="Arial" panose="020B0604020202020204" pitchFamily="34" charset="0"/>
                <a:buNone/>
                <a:defRPr sz="1800" b="1" i="0" kern="1200">
                  <a:solidFill>
                    <a:schemeClr val="tx1"/>
                  </a:solidFill>
                  <a:latin typeface="Helvetica" pitchFamily="2" charset="0"/>
                  <a:ea typeface="+mn-ea"/>
                  <a:cs typeface="+mn-cs"/>
                </a:defRPr>
              </a:lvl3pPr>
              <a:lvl4pPr marL="1371600" indent="0" algn="l" defTabSz="914400" rtl="0" eaLnBrk="1" latinLnBrk="0" hangingPunct="1">
                <a:lnSpc>
                  <a:spcPct val="100000"/>
                </a:lnSpc>
                <a:spcBef>
                  <a:spcPts val="500"/>
                </a:spcBef>
                <a:spcAft>
                  <a:spcPts val="1000"/>
                </a:spcAft>
                <a:buFont typeface="Arial" panose="020B0604020202020204" pitchFamily="34" charset="0"/>
                <a:buNone/>
                <a:defRPr sz="1600" b="1" i="0" kern="1200">
                  <a:solidFill>
                    <a:schemeClr val="tx1"/>
                  </a:solidFill>
                  <a:latin typeface="Helvetica" pitchFamily="2" charset="0"/>
                  <a:ea typeface="+mn-ea"/>
                  <a:cs typeface="+mn-cs"/>
                </a:defRPr>
              </a:lvl4pPr>
              <a:lvl5pPr marL="1828800" indent="0" algn="l" defTabSz="914400" rtl="0" eaLnBrk="1" latinLnBrk="0" hangingPunct="1">
                <a:lnSpc>
                  <a:spcPct val="100000"/>
                </a:lnSpc>
                <a:spcBef>
                  <a:spcPts val="500"/>
                </a:spcBef>
                <a:spcAft>
                  <a:spcPts val="1000"/>
                </a:spcAft>
                <a:buFont typeface="Arial" panose="020B0604020202020204" pitchFamily="34" charset="0"/>
                <a:buNone/>
                <a:defRPr sz="1600" b="1" i="0" kern="1200">
                  <a:solidFill>
                    <a:schemeClr val="tx1"/>
                  </a:solidFill>
                  <a:latin typeface="Helvetica"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en-US">
                  <a:latin typeface="Arial" panose="020B0604020202020204" pitchFamily="34" charset="0"/>
                  <a:ea typeface="Roboto" panose="02000000000000000000" pitchFamily="2" charset="0"/>
                  <a:cs typeface="Arial" panose="020B0604020202020204" pitchFamily="34" charset="0"/>
                </a:rPr>
                <a:t>3</a:t>
              </a:r>
              <a:endParaRPr kumimoji="0" lang="en-US" sz="9000" i="0" u="none" strike="noStrike" kern="1200" cap="none" spc="0" normalizeH="0" baseline="0" noProof="0">
                <a:ln>
                  <a:noFill/>
                </a:ln>
                <a:effectLst/>
                <a:uLnTx/>
                <a:uFillTx/>
                <a:latin typeface="Arial" panose="020B0604020202020204" pitchFamily="34" charset="0"/>
                <a:ea typeface="Roboto" panose="02000000000000000000" pitchFamily="2" charset="0"/>
                <a:cs typeface="Arial" panose="020B0604020202020204" pitchFamily="34" charset="0"/>
              </a:endParaRPr>
            </a:p>
          </p:txBody>
        </p:sp>
        <p:sp>
          <p:nvSpPr>
            <p:cNvPr id="10" name="Rectangle 9">
              <a:extLst>
                <a:ext uri="{FF2B5EF4-FFF2-40B4-BE49-F238E27FC236}">
                  <a16:creationId xmlns:a16="http://schemas.microsoft.com/office/drawing/2014/main" id="{F06C2650-7204-716A-9783-4E70895B1A5C}"/>
                </a:ext>
              </a:extLst>
            </p:cNvPr>
            <p:cNvSpPr/>
            <p:nvPr/>
          </p:nvSpPr>
          <p:spPr>
            <a:xfrm>
              <a:off x="7390793" y="1227814"/>
              <a:ext cx="4463504" cy="461665"/>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a:ln>
                    <a:noFill/>
                  </a:ln>
                  <a:solidFill>
                    <a:schemeClr val="bg1"/>
                  </a:solidFill>
                  <a:effectLst/>
                  <a:uLnTx/>
                  <a:uFillTx/>
                  <a:latin typeface="Arial" panose="020B0604020202020204" pitchFamily="34" charset="0"/>
                  <a:ea typeface="Roboto" panose="02000000000000000000" pitchFamily="2" charset="0"/>
                  <a:cs typeface="Arial" panose="020B0604020202020204" pitchFamily="34" charset="0"/>
                </a:rPr>
                <a:t>Reflect on change</a:t>
              </a:r>
            </a:p>
          </p:txBody>
        </p:sp>
        <p:sp>
          <p:nvSpPr>
            <p:cNvPr id="11" name="Rectangle 10">
              <a:extLst>
                <a:ext uri="{FF2B5EF4-FFF2-40B4-BE49-F238E27FC236}">
                  <a16:creationId xmlns:a16="http://schemas.microsoft.com/office/drawing/2014/main" id="{E6D2AAF2-C7EE-E272-57D5-FCFCAB177D51}"/>
                </a:ext>
              </a:extLst>
            </p:cNvPr>
            <p:cNvSpPr/>
            <p:nvPr/>
          </p:nvSpPr>
          <p:spPr>
            <a:xfrm>
              <a:off x="7390793" y="3013501"/>
              <a:ext cx="4553949" cy="830997"/>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a:ln>
                    <a:noFill/>
                  </a:ln>
                  <a:solidFill>
                    <a:schemeClr val="bg1"/>
                  </a:solidFill>
                  <a:effectLst/>
                  <a:uLnTx/>
                  <a:uFillTx/>
                  <a:latin typeface="Arial" panose="020B0604020202020204" pitchFamily="34" charset="0"/>
                  <a:ea typeface="Roboto" panose="02000000000000000000" pitchFamily="2" charset="0"/>
                  <a:cs typeface="Arial" panose="020B0604020202020204" pitchFamily="34" charset="0"/>
                </a:rPr>
                <a:t>Understand our reactions and our assumptions about change</a:t>
              </a:r>
            </a:p>
          </p:txBody>
        </p:sp>
        <p:sp>
          <p:nvSpPr>
            <p:cNvPr id="12" name="Rectangle 11">
              <a:extLst>
                <a:ext uri="{FF2B5EF4-FFF2-40B4-BE49-F238E27FC236}">
                  <a16:creationId xmlns:a16="http://schemas.microsoft.com/office/drawing/2014/main" id="{010E957C-4BE8-5E56-4E96-5FB8C2859EAB}"/>
                </a:ext>
              </a:extLst>
            </p:cNvPr>
            <p:cNvSpPr/>
            <p:nvPr/>
          </p:nvSpPr>
          <p:spPr>
            <a:xfrm>
              <a:off x="7390793" y="4931772"/>
              <a:ext cx="4629813" cy="830997"/>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a:ln>
                    <a:noFill/>
                  </a:ln>
                  <a:solidFill>
                    <a:schemeClr val="bg1"/>
                  </a:solidFill>
                  <a:effectLst/>
                  <a:uLnTx/>
                  <a:uFillTx/>
                  <a:latin typeface="Arial" panose="020B0604020202020204" pitchFamily="34" charset="0"/>
                  <a:ea typeface="Roboto" panose="02000000000000000000" pitchFamily="2" charset="0"/>
                  <a:cs typeface="Arial" panose="020B0604020202020204" pitchFamily="34" charset="0"/>
                </a:rPr>
                <a:t>Identify how to support yourself and others through change</a:t>
              </a:r>
            </a:p>
          </p:txBody>
        </p:sp>
      </p:grpSp>
    </p:spTree>
    <p:custDataLst>
      <p:tags r:id="rId1"/>
    </p:custDataLst>
    <p:extLst>
      <p:ext uri="{BB962C8B-B14F-4D97-AF65-F5344CB8AC3E}">
        <p14:creationId xmlns:p14="http://schemas.microsoft.com/office/powerpoint/2010/main" val="34720465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6AEA6AC-8CE7-43C4-B35E-A9F20E97076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BF1031-1045-D74B-99D1-69DF7F96957F}" type="slidenum">
              <a:rPr kumimoji="0" lang="en-US" sz="1200" b="1" i="0" u="none" strike="noStrike" kern="1200" cap="none" spc="0" normalizeH="0" baseline="0" noProof="0" smtClean="0">
                <a:ln>
                  <a:noFill/>
                </a:ln>
                <a:solidFill>
                  <a:srgbClr val="818EA8"/>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1" i="0" u="none" strike="noStrike" kern="1200" cap="none" spc="0" normalizeH="0" baseline="0" noProof="0">
              <a:ln>
                <a:noFill/>
              </a:ln>
              <a:solidFill>
                <a:srgbClr val="818EA8"/>
              </a:solidFill>
              <a:effectLst/>
              <a:uLnTx/>
              <a:uFillTx/>
              <a:latin typeface="Arial" panose="020B0604020202020204"/>
              <a:ea typeface="+mn-ea"/>
              <a:cs typeface="+mn-cs"/>
            </a:endParaRPr>
          </a:p>
        </p:txBody>
      </p:sp>
      <p:sp>
        <p:nvSpPr>
          <p:cNvPr id="10" name="Rectangle 9">
            <a:extLst>
              <a:ext uri="{FF2B5EF4-FFF2-40B4-BE49-F238E27FC236}">
                <a16:creationId xmlns:a16="http://schemas.microsoft.com/office/drawing/2014/main" id="{360FD42D-2DA6-4B32-84F8-AD1FA272EDA5}"/>
              </a:ext>
            </a:extLst>
          </p:cNvPr>
          <p:cNvSpPr/>
          <p:nvPr/>
        </p:nvSpPr>
        <p:spPr>
          <a:xfrm>
            <a:off x="7966373" y="1110339"/>
            <a:ext cx="3856070" cy="4992161"/>
          </a:xfrm>
          <a:prstGeom prst="rect">
            <a:avLst/>
          </a:prstGeom>
          <a:solidFill>
            <a:schemeClr val="bg1"/>
          </a:solidFill>
          <a:ln w="28575">
            <a:solidFill>
              <a:schemeClr val="accent1"/>
            </a:solidFill>
          </a:ln>
        </p:spPr>
        <p:txBody>
          <a:bodyPr wrap="square" bIns="457200" anchor="b">
            <a:noAutofit/>
          </a:bodyPr>
          <a:lstStyle/>
          <a:p>
            <a:pPr marL="342900" marR="0" lvl="0" indent="-342900" algn="l" defTabSz="914400" rtl="0" eaLnBrk="1" fontAlgn="auto" latinLnBrk="0" hangingPunct="1">
              <a:lnSpc>
                <a:spcPct val="100000"/>
              </a:lnSpc>
              <a:spcBef>
                <a:spcPts val="1800"/>
              </a:spcBef>
              <a:spcAft>
                <a:spcPts val="1200"/>
              </a:spcAft>
              <a:buClrTx/>
              <a:buSzTx/>
              <a:buFont typeface="Wingdings" panose="05000000000000000000" pitchFamily="2" charset="2"/>
              <a:buChar char="§"/>
              <a:tabLst/>
              <a:defRPr/>
            </a:pPr>
            <a:r>
              <a:rPr lang="en-US" sz="2400" b="0">
                <a:solidFill>
                  <a:schemeClr val="accent1"/>
                </a:solidFill>
                <a:effectLst/>
                <a:ea typeface="Calibri" panose="020F0502020204030204" pitchFamily="34" charset="0"/>
                <a:cs typeface="Times New Roman" panose="02020603050405020304" pitchFamily="18" charset="0"/>
              </a:rPr>
              <a:t>What changed?</a:t>
            </a:r>
          </a:p>
          <a:p>
            <a:pPr marL="342900" marR="0" lvl="0" indent="-342900" algn="l" defTabSz="914400" rtl="0" eaLnBrk="1" fontAlgn="auto" latinLnBrk="0" hangingPunct="1">
              <a:lnSpc>
                <a:spcPct val="100000"/>
              </a:lnSpc>
              <a:spcBef>
                <a:spcPts val="1200"/>
              </a:spcBef>
              <a:spcAft>
                <a:spcPts val="1200"/>
              </a:spcAft>
              <a:buClrTx/>
              <a:buSzTx/>
              <a:buFont typeface="Wingdings" panose="05000000000000000000" pitchFamily="2" charset="2"/>
              <a:buChar char="§"/>
              <a:tabLst/>
              <a:defRPr/>
            </a:pPr>
            <a:r>
              <a:rPr lang="en-US" sz="2400" b="0">
                <a:solidFill>
                  <a:schemeClr val="accent1"/>
                </a:solidFill>
                <a:effectLst/>
                <a:ea typeface="Calibri" panose="020F0502020204030204" pitchFamily="34" charset="0"/>
                <a:cs typeface="Times New Roman" panose="02020603050405020304" pitchFamily="18" charset="0"/>
              </a:rPr>
              <a:t>What was your role?</a:t>
            </a:r>
          </a:p>
          <a:p>
            <a:pPr marL="342900" marR="0" lvl="0" indent="-342900" algn="l" defTabSz="914400" rtl="0" eaLnBrk="1" fontAlgn="auto" latinLnBrk="0" hangingPunct="1">
              <a:lnSpc>
                <a:spcPct val="100000"/>
              </a:lnSpc>
              <a:spcBef>
                <a:spcPts val="1200"/>
              </a:spcBef>
              <a:spcAft>
                <a:spcPts val="1200"/>
              </a:spcAft>
              <a:buClrTx/>
              <a:buSzTx/>
              <a:buFont typeface="Wingdings" panose="05000000000000000000" pitchFamily="2" charset="2"/>
              <a:buChar char="§"/>
              <a:tabLst/>
              <a:defRPr/>
            </a:pPr>
            <a:r>
              <a:rPr lang="en-US" sz="2400" b="0">
                <a:solidFill>
                  <a:schemeClr val="accent1"/>
                </a:solidFill>
                <a:effectLst/>
                <a:ea typeface="Calibri" panose="020F0502020204030204" pitchFamily="34" charset="0"/>
                <a:cs typeface="Times New Roman" panose="02020603050405020304" pitchFamily="18" charset="0"/>
              </a:rPr>
              <a:t>Who else was involved? </a:t>
            </a:r>
          </a:p>
          <a:p>
            <a:pPr marL="342900" marR="0" lvl="0" indent="-342900" algn="l" defTabSz="914400" rtl="0" eaLnBrk="1" fontAlgn="auto" latinLnBrk="0" hangingPunct="1">
              <a:lnSpc>
                <a:spcPct val="100000"/>
              </a:lnSpc>
              <a:spcBef>
                <a:spcPts val="1200"/>
              </a:spcBef>
              <a:spcAft>
                <a:spcPts val="1200"/>
              </a:spcAft>
              <a:buClrTx/>
              <a:buSzTx/>
              <a:buFont typeface="Wingdings" panose="05000000000000000000" pitchFamily="2" charset="2"/>
              <a:buChar char="§"/>
              <a:tabLst/>
              <a:defRPr/>
            </a:pPr>
            <a:r>
              <a:rPr lang="en-US" sz="2400">
                <a:solidFill>
                  <a:schemeClr val="accent1"/>
                </a:solidFill>
                <a:effectLst/>
                <a:ea typeface="Calibri" panose="020F0502020204030204" pitchFamily="34" charset="0"/>
                <a:cs typeface="Times New Roman" panose="02020603050405020304" pitchFamily="18" charset="0"/>
              </a:rPr>
              <a:t>What did you need to do </a:t>
            </a:r>
            <a:r>
              <a:rPr lang="en-US" sz="2400" b="0">
                <a:solidFill>
                  <a:schemeClr val="accent1"/>
                </a:solidFill>
                <a:effectLst/>
                <a:ea typeface="Calibri" panose="020F0502020204030204" pitchFamily="34" charset="0"/>
                <a:cs typeface="Times New Roman" panose="02020603050405020304" pitchFamily="18" charset="0"/>
              </a:rPr>
              <a:t>in that change?</a:t>
            </a:r>
          </a:p>
        </p:txBody>
      </p:sp>
      <p:pic>
        <p:nvPicPr>
          <p:cNvPr id="4" name="Picture 3" descr="Tape gun on cardboard box">
            <a:extLst>
              <a:ext uri="{FF2B5EF4-FFF2-40B4-BE49-F238E27FC236}">
                <a16:creationId xmlns:a16="http://schemas.microsoft.com/office/drawing/2014/main" id="{FD61DADE-E9CD-DD3A-189E-82BEF705B460}"/>
              </a:ext>
            </a:extLst>
          </p:cNvPr>
          <p:cNvPicPr>
            <a:picLocks noChangeAspect="1"/>
          </p:cNvPicPr>
          <p:nvPr/>
        </p:nvPicPr>
        <p:blipFill>
          <a:blip r:embed="rId4"/>
          <a:stretch>
            <a:fillRect/>
          </a:stretch>
        </p:blipFill>
        <p:spPr>
          <a:xfrm>
            <a:off x="299650" y="1110339"/>
            <a:ext cx="3650803" cy="2436840"/>
          </a:xfrm>
          <a:prstGeom prst="rect">
            <a:avLst/>
          </a:prstGeom>
        </p:spPr>
      </p:pic>
      <p:pic>
        <p:nvPicPr>
          <p:cNvPr id="8" name="Picture 7" descr="Small child patting newborn on head">
            <a:extLst>
              <a:ext uri="{FF2B5EF4-FFF2-40B4-BE49-F238E27FC236}">
                <a16:creationId xmlns:a16="http://schemas.microsoft.com/office/drawing/2014/main" id="{C479A9BC-04D0-72C3-F057-906B7F33B9EB}"/>
              </a:ext>
            </a:extLst>
          </p:cNvPr>
          <p:cNvPicPr>
            <a:picLocks noChangeAspect="1"/>
          </p:cNvPicPr>
          <p:nvPr/>
        </p:nvPicPr>
        <p:blipFill>
          <a:blip r:embed="rId5"/>
          <a:stretch>
            <a:fillRect/>
          </a:stretch>
        </p:blipFill>
        <p:spPr>
          <a:xfrm>
            <a:off x="296998" y="3665660"/>
            <a:ext cx="3653455" cy="2436840"/>
          </a:xfrm>
          <a:prstGeom prst="rect">
            <a:avLst/>
          </a:prstGeom>
        </p:spPr>
      </p:pic>
      <p:pic>
        <p:nvPicPr>
          <p:cNvPr id="12" name="Picture 11" descr="Girl and dog in bed">
            <a:extLst>
              <a:ext uri="{FF2B5EF4-FFF2-40B4-BE49-F238E27FC236}">
                <a16:creationId xmlns:a16="http://schemas.microsoft.com/office/drawing/2014/main" id="{500B813E-5B20-3A08-C070-E22CBCE99C02}"/>
              </a:ext>
            </a:extLst>
          </p:cNvPr>
          <p:cNvPicPr>
            <a:picLocks noChangeAspect="1"/>
          </p:cNvPicPr>
          <p:nvPr/>
        </p:nvPicPr>
        <p:blipFill>
          <a:blip r:embed="rId6"/>
          <a:stretch>
            <a:fillRect/>
          </a:stretch>
        </p:blipFill>
        <p:spPr>
          <a:xfrm>
            <a:off x="4130783" y="1110339"/>
            <a:ext cx="3655260" cy="2436840"/>
          </a:xfrm>
          <a:prstGeom prst="rect">
            <a:avLst/>
          </a:prstGeom>
        </p:spPr>
      </p:pic>
      <p:pic>
        <p:nvPicPr>
          <p:cNvPr id="15" name="Picture 14" descr="Doctor working on a laptop">
            <a:extLst>
              <a:ext uri="{FF2B5EF4-FFF2-40B4-BE49-F238E27FC236}">
                <a16:creationId xmlns:a16="http://schemas.microsoft.com/office/drawing/2014/main" id="{C177C876-1CEB-6C0C-1E12-9757C83AB542}"/>
              </a:ext>
            </a:extLst>
          </p:cNvPr>
          <p:cNvPicPr>
            <a:picLocks noChangeAspect="1"/>
          </p:cNvPicPr>
          <p:nvPr/>
        </p:nvPicPr>
        <p:blipFill>
          <a:blip r:embed="rId7"/>
          <a:stretch>
            <a:fillRect/>
          </a:stretch>
        </p:blipFill>
        <p:spPr>
          <a:xfrm>
            <a:off x="4130783" y="3665660"/>
            <a:ext cx="3655261" cy="2436840"/>
          </a:xfrm>
          <a:prstGeom prst="rect">
            <a:avLst/>
          </a:prstGeom>
        </p:spPr>
      </p:pic>
      <p:pic>
        <p:nvPicPr>
          <p:cNvPr id="16" name="Picture 2">
            <a:extLst>
              <a:ext uri="{FF2B5EF4-FFF2-40B4-BE49-F238E27FC236}">
                <a16:creationId xmlns:a16="http://schemas.microsoft.com/office/drawing/2014/main" id="{8C86786E-C6C5-63B8-D4B5-17E9723D75C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9406937" y="1583197"/>
            <a:ext cx="974942" cy="967630"/>
          </a:xfrm>
          <a:prstGeom prst="rect">
            <a:avLst/>
          </a:prstGeom>
        </p:spPr>
      </p:pic>
      <p:sp>
        <p:nvSpPr>
          <p:cNvPr id="3" name="Title 1">
            <a:extLst>
              <a:ext uri="{FF2B5EF4-FFF2-40B4-BE49-F238E27FC236}">
                <a16:creationId xmlns:a16="http://schemas.microsoft.com/office/drawing/2014/main" id="{32AB8373-67D9-2E71-F20C-EF0250C359B6}"/>
              </a:ext>
            </a:extLst>
          </p:cNvPr>
          <p:cNvSpPr txBox="1">
            <a:spLocks/>
          </p:cNvSpPr>
          <p:nvPr/>
        </p:nvSpPr>
        <p:spPr>
          <a:xfrm>
            <a:off x="296998" y="329975"/>
            <a:ext cx="11525445" cy="677862"/>
          </a:xfrm>
          <a:prstGeom prst="rect">
            <a:avLst/>
          </a:prstGeom>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b="1" i="0" kern="1200">
                <a:solidFill>
                  <a:srgbClr val="2E426B"/>
                </a:solidFill>
                <a:latin typeface="+mn-lt"/>
                <a:ea typeface="+mj-ea"/>
                <a:cs typeface="+mj-cs"/>
              </a:defRPr>
            </a:lvl1pPr>
          </a:lstStyle>
          <a:p>
            <a:pPr algn="ctr"/>
            <a:r>
              <a:rPr lang="en-US" sz="4000">
                <a:solidFill>
                  <a:schemeClr val="tx1"/>
                </a:solidFill>
              </a:rPr>
              <a:t>What is an example of a change from your personal life?</a:t>
            </a:r>
          </a:p>
        </p:txBody>
      </p:sp>
    </p:spTree>
    <p:custDataLst>
      <p:tags r:id="rId1"/>
    </p:custDataLst>
    <p:extLst>
      <p:ext uri="{BB962C8B-B14F-4D97-AF65-F5344CB8AC3E}">
        <p14:creationId xmlns:p14="http://schemas.microsoft.com/office/powerpoint/2010/main" val="9504159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7AEA3AD-4E48-C3E6-9F12-FD2B70069807}"/>
              </a:ext>
            </a:extLst>
          </p:cNvPr>
          <p:cNvSpPr>
            <a:spLocks noGrp="1"/>
          </p:cNvSpPr>
          <p:nvPr>
            <p:ph type="sldNum" sz="quarter" idx="12"/>
          </p:nvPr>
        </p:nvSpPr>
        <p:spPr/>
        <p:txBody>
          <a:bodyPr/>
          <a:lstStyle/>
          <a:p>
            <a:fld id="{B9BF1031-1045-D74B-99D1-69DF7F96957F}" type="slidenum">
              <a:rPr lang="en-US" smtClean="0"/>
              <a:t>5</a:t>
            </a:fld>
            <a:endParaRPr lang="en-US"/>
          </a:p>
        </p:txBody>
      </p:sp>
      <p:grpSp>
        <p:nvGrpSpPr>
          <p:cNvPr id="6" name="Group 5">
            <a:extLst>
              <a:ext uri="{FF2B5EF4-FFF2-40B4-BE49-F238E27FC236}">
                <a16:creationId xmlns:a16="http://schemas.microsoft.com/office/drawing/2014/main" id="{60BAA726-315C-D250-D598-10DF72B0F8AF}"/>
              </a:ext>
            </a:extLst>
          </p:cNvPr>
          <p:cNvGrpSpPr/>
          <p:nvPr/>
        </p:nvGrpSpPr>
        <p:grpSpPr>
          <a:xfrm>
            <a:off x="615992" y="701333"/>
            <a:ext cx="10960016" cy="2514420"/>
            <a:chOff x="4531806" y="1618604"/>
            <a:chExt cx="6915470" cy="4901383"/>
          </a:xfrm>
        </p:grpSpPr>
        <p:sp>
          <p:nvSpPr>
            <p:cNvPr id="11" name="Rectangle 10">
              <a:extLst>
                <a:ext uri="{FF2B5EF4-FFF2-40B4-BE49-F238E27FC236}">
                  <a16:creationId xmlns:a16="http://schemas.microsoft.com/office/drawing/2014/main" id="{C8C2C0FF-7427-731B-BBD7-E1A457F3B1F8}"/>
                </a:ext>
              </a:extLst>
            </p:cNvPr>
            <p:cNvSpPr/>
            <p:nvPr/>
          </p:nvSpPr>
          <p:spPr>
            <a:xfrm>
              <a:off x="4684804" y="1783046"/>
              <a:ext cx="6762472" cy="4736941"/>
            </a:xfrm>
            <a:prstGeom prst="rect">
              <a:avLst/>
            </a:prstGeom>
            <a:solidFill>
              <a:schemeClr val="accent1">
                <a:lumMod val="40000"/>
                <a:lumOff val="60000"/>
              </a:schemeClr>
            </a:solidFill>
            <a:ln>
              <a:solidFill>
                <a:schemeClr val="accent1">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AF33707-998F-56C6-1EC2-6BF141B70169}"/>
                </a:ext>
              </a:extLst>
            </p:cNvPr>
            <p:cNvSpPr/>
            <p:nvPr/>
          </p:nvSpPr>
          <p:spPr>
            <a:xfrm>
              <a:off x="4531806" y="1618604"/>
              <a:ext cx="6838035" cy="4650370"/>
            </a:xfrm>
            <a:prstGeom prst="rect">
              <a:avLst/>
            </a:prstGeom>
            <a:solidFill>
              <a:schemeClr val="bg1"/>
            </a:solidFill>
            <a:ln w="38100">
              <a:solidFill>
                <a:schemeClr val="accent1">
                  <a:lumMod val="40000"/>
                  <a:lumOff val="60000"/>
                </a:schemeClr>
              </a:solidFill>
            </a:ln>
            <a:effectLst>
              <a:outerShdw blurRad="50800" dist="38100" dir="2700000" algn="tl" rotWithShape="0">
                <a:prstClr val="black">
                  <a:alpha val="40000"/>
                </a:prstClr>
              </a:outerShdw>
            </a:effectLst>
          </p:spPr>
          <p:txBody>
            <a:bodyPr wrap="square" anchor="ctr">
              <a:noAutofit/>
            </a:bodyPr>
            <a:lstStyle/>
            <a:p>
              <a:pPr marL="0" indent="0" algn="ctr">
                <a:buFont typeface="Arial" panose="020B0604020202020204" pitchFamily="34" charset="0"/>
                <a:buNone/>
              </a:pPr>
              <a:r>
                <a:rPr lang="en-US" sz="3200">
                  <a:latin typeface="Arial" panose="020B0604020202020204" pitchFamily="34" charset="0"/>
                  <a:cs typeface="Arial" panose="020B0604020202020204" pitchFamily="34" charset="0"/>
                </a:rPr>
                <a:t>Change is a move from the current state to a future state.</a:t>
              </a:r>
            </a:p>
            <a:p>
              <a:pPr marL="0" indent="0" algn="ctr">
                <a:buFont typeface="Arial" panose="020B0604020202020204" pitchFamily="34" charset="0"/>
                <a:buNone/>
              </a:pPr>
              <a:r>
                <a:rPr lang="en-US" sz="3200">
                  <a:latin typeface="Arial" panose="020B0604020202020204" pitchFamily="34" charset="0"/>
                  <a:cs typeface="Arial" panose="020B0604020202020204" pitchFamily="34" charset="0"/>
                </a:rPr>
                <a:t> </a:t>
              </a:r>
            </a:p>
            <a:p>
              <a:pPr marL="0" indent="0" algn="ctr">
                <a:buFont typeface="Arial" panose="020B0604020202020204" pitchFamily="34" charset="0"/>
                <a:buNone/>
              </a:pPr>
              <a:r>
                <a:rPr lang="en-US" sz="3200">
                  <a:latin typeface="Arial" panose="020B0604020202020204" pitchFamily="34" charset="0"/>
                  <a:cs typeface="Arial" panose="020B0604020202020204" pitchFamily="34" charset="0"/>
                </a:rPr>
                <a:t>Change is constant.</a:t>
              </a:r>
            </a:p>
          </p:txBody>
        </p:sp>
      </p:grpSp>
      <p:grpSp>
        <p:nvGrpSpPr>
          <p:cNvPr id="18" name="Group 17">
            <a:extLst>
              <a:ext uri="{FF2B5EF4-FFF2-40B4-BE49-F238E27FC236}">
                <a16:creationId xmlns:a16="http://schemas.microsoft.com/office/drawing/2014/main" id="{B0831037-2E9A-B78E-CFD0-C5A8F9EDA186}"/>
              </a:ext>
            </a:extLst>
          </p:cNvPr>
          <p:cNvGrpSpPr/>
          <p:nvPr/>
        </p:nvGrpSpPr>
        <p:grpSpPr>
          <a:xfrm>
            <a:off x="2716414" y="3642248"/>
            <a:ext cx="6492802" cy="2769346"/>
            <a:chOff x="2716414" y="3642248"/>
            <a:chExt cx="6492802" cy="2769346"/>
          </a:xfrm>
        </p:grpSpPr>
        <p:sp>
          <p:nvSpPr>
            <p:cNvPr id="14" name="Rectangle 13">
              <a:extLst>
                <a:ext uri="{FF2B5EF4-FFF2-40B4-BE49-F238E27FC236}">
                  <a16:creationId xmlns:a16="http://schemas.microsoft.com/office/drawing/2014/main" id="{E1E99B13-A16A-1DD9-3493-DFE00CAF6DAA}"/>
                </a:ext>
              </a:extLst>
            </p:cNvPr>
            <p:cNvSpPr/>
            <p:nvPr/>
          </p:nvSpPr>
          <p:spPr>
            <a:xfrm>
              <a:off x="2716414" y="3642248"/>
              <a:ext cx="1910686" cy="1828800"/>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t>Current</a:t>
              </a:r>
            </a:p>
          </p:txBody>
        </p:sp>
        <p:sp>
          <p:nvSpPr>
            <p:cNvPr id="15" name="Rectangle 14">
              <a:extLst>
                <a:ext uri="{FF2B5EF4-FFF2-40B4-BE49-F238E27FC236}">
                  <a16:creationId xmlns:a16="http://schemas.microsoft.com/office/drawing/2014/main" id="{E0A153E5-AA34-85A4-799D-69DCE34563DC}"/>
                </a:ext>
              </a:extLst>
            </p:cNvPr>
            <p:cNvSpPr/>
            <p:nvPr/>
          </p:nvSpPr>
          <p:spPr>
            <a:xfrm>
              <a:off x="5007472" y="3642248"/>
              <a:ext cx="1910686" cy="182880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t>Transition</a:t>
              </a:r>
            </a:p>
          </p:txBody>
        </p:sp>
        <p:sp>
          <p:nvSpPr>
            <p:cNvPr id="16" name="Rectangle 15">
              <a:extLst>
                <a:ext uri="{FF2B5EF4-FFF2-40B4-BE49-F238E27FC236}">
                  <a16:creationId xmlns:a16="http://schemas.microsoft.com/office/drawing/2014/main" id="{85126669-6BBF-3199-1684-BC13EEC9FDB0}"/>
                </a:ext>
              </a:extLst>
            </p:cNvPr>
            <p:cNvSpPr/>
            <p:nvPr/>
          </p:nvSpPr>
          <p:spPr>
            <a:xfrm>
              <a:off x="7298530" y="3642248"/>
              <a:ext cx="1910686" cy="18288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t>Future</a:t>
              </a:r>
            </a:p>
          </p:txBody>
        </p:sp>
        <p:sp>
          <p:nvSpPr>
            <p:cNvPr id="17" name="Arrow: Right 16">
              <a:extLst>
                <a:ext uri="{FF2B5EF4-FFF2-40B4-BE49-F238E27FC236}">
                  <a16:creationId xmlns:a16="http://schemas.microsoft.com/office/drawing/2014/main" id="{DB7D85B2-B8FD-9301-6105-231BB9EB72F1}"/>
                </a:ext>
              </a:extLst>
            </p:cNvPr>
            <p:cNvSpPr/>
            <p:nvPr/>
          </p:nvSpPr>
          <p:spPr>
            <a:xfrm>
              <a:off x="2716414" y="5732059"/>
              <a:ext cx="6492802" cy="679535"/>
            </a:xfrm>
            <a:prstGeom prst="rightArrow">
              <a:avLst/>
            </a:prstGeom>
            <a:solidFill>
              <a:schemeClr val="bg2">
                <a:lumMod val="9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31820487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a:extLst>
              <a:ext uri="{FF2B5EF4-FFF2-40B4-BE49-F238E27FC236}">
                <a16:creationId xmlns:a16="http://schemas.microsoft.com/office/drawing/2014/main" id="{7EF29B4B-3955-835F-4816-859A2087C334}"/>
              </a:ext>
            </a:extLst>
          </p:cNvPr>
          <p:cNvSpPr txBox="1">
            <a:spLocks/>
          </p:cNvSpPr>
          <p:nvPr/>
        </p:nvSpPr>
        <p:spPr>
          <a:xfrm>
            <a:off x="511051" y="427988"/>
            <a:ext cx="10956925" cy="677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rgbClr val="2E426B"/>
                </a:solidFill>
                <a:latin typeface="+mn-lt"/>
                <a:ea typeface="+mj-ea"/>
                <a:cs typeface="+mj-cs"/>
              </a:defRPr>
            </a:lvl1pPr>
          </a:lstStyle>
          <a:p>
            <a:r>
              <a:rPr lang="en-US" sz="4000">
                <a:solidFill>
                  <a:schemeClr val="tx1"/>
                </a:solidFill>
              </a:rPr>
              <a:t>Bridge’s Transition Model</a:t>
            </a:r>
          </a:p>
        </p:txBody>
      </p:sp>
      <p:grpSp>
        <p:nvGrpSpPr>
          <p:cNvPr id="40" name="Group 39">
            <a:extLst>
              <a:ext uri="{FF2B5EF4-FFF2-40B4-BE49-F238E27FC236}">
                <a16:creationId xmlns:a16="http://schemas.microsoft.com/office/drawing/2014/main" id="{ED9C25BA-B51C-9E26-A623-30CC74FBB58D}"/>
              </a:ext>
            </a:extLst>
          </p:cNvPr>
          <p:cNvGrpSpPr/>
          <p:nvPr/>
        </p:nvGrpSpPr>
        <p:grpSpPr>
          <a:xfrm>
            <a:off x="511051" y="1250381"/>
            <a:ext cx="11115305" cy="5105860"/>
            <a:chOff x="171394" y="890818"/>
            <a:chExt cx="11849212" cy="5442983"/>
          </a:xfrm>
        </p:grpSpPr>
        <p:sp>
          <p:nvSpPr>
            <p:cNvPr id="56" name="Rectangle 55">
              <a:extLst>
                <a:ext uri="{FF2B5EF4-FFF2-40B4-BE49-F238E27FC236}">
                  <a16:creationId xmlns:a16="http://schemas.microsoft.com/office/drawing/2014/main" id="{168FB0E8-26F7-D13E-EEE1-A8D60F6B83DC}"/>
                </a:ext>
              </a:extLst>
            </p:cNvPr>
            <p:cNvSpPr/>
            <p:nvPr/>
          </p:nvSpPr>
          <p:spPr>
            <a:xfrm>
              <a:off x="171394" y="890818"/>
              <a:ext cx="11849212" cy="544298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Freeform: Shape 56">
              <a:extLst>
                <a:ext uri="{FF2B5EF4-FFF2-40B4-BE49-F238E27FC236}">
                  <a16:creationId xmlns:a16="http://schemas.microsoft.com/office/drawing/2014/main" id="{DD444642-B81C-C7B2-9C1F-BFB08DF43AD5}"/>
                </a:ext>
              </a:extLst>
            </p:cNvPr>
            <p:cNvSpPr/>
            <p:nvPr/>
          </p:nvSpPr>
          <p:spPr>
            <a:xfrm rot="10800000">
              <a:off x="510612" y="2485570"/>
              <a:ext cx="11170776" cy="3233058"/>
            </a:xfrm>
            <a:custGeom>
              <a:avLst/>
              <a:gdLst>
                <a:gd name="connsiteX0" fmla="*/ 0 w 9332686"/>
                <a:gd name="connsiteY0" fmla="*/ 4020499 h 4020499"/>
                <a:gd name="connsiteX1" fmla="*/ 1915886 w 9332686"/>
                <a:gd name="connsiteY1" fmla="*/ 3251242 h 4020499"/>
                <a:gd name="connsiteX2" fmla="*/ 4702629 w 9332686"/>
                <a:gd name="connsiteY2" fmla="*/ 42 h 4020499"/>
                <a:gd name="connsiteX3" fmla="*/ 7431315 w 9332686"/>
                <a:gd name="connsiteY3" fmla="*/ 3323813 h 4020499"/>
                <a:gd name="connsiteX4" fmla="*/ 9332686 w 9332686"/>
                <a:gd name="connsiteY4" fmla="*/ 4005985 h 4020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2686" h="4020499">
                  <a:moveTo>
                    <a:pt x="0" y="4020499"/>
                  </a:moveTo>
                  <a:cubicBezTo>
                    <a:pt x="566057" y="3970908"/>
                    <a:pt x="1132115" y="3921318"/>
                    <a:pt x="1915886" y="3251242"/>
                  </a:cubicBezTo>
                  <a:cubicBezTo>
                    <a:pt x="2699657" y="2581166"/>
                    <a:pt x="3783391" y="-12053"/>
                    <a:pt x="4702629" y="42"/>
                  </a:cubicBezTo>
                  <a:cubicBezTo>
                    <a:pt x="5621867" y="12137"/>
                    <a:pt x="6659639" y="2656156"/>
                    <a:pt x="7431315" y="3323813"/>
                  </a:cubicBezTo>
                  <a:cubicBezTo>
                    <a:pt x="8202991" y="3991470"/>
                    <a:pt x="8767838" y="3998727"/>
                    <a:pt x="9332686" y="4005985"/>
                  </a:cubicBez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58" name="TextBox 57">
              <a:extLst>
                <a:ext uri="{FF2B5EF4-FFF2-40B4-BE49-F238E27FC236}">
                  <a16:creationId xmlns:a16="http://schemas.microsoft.com/office/drawing/2014/main" id="{919C20DB-9166-FF1D-4C23-2B9C142CB227}"/>
                </a:ext>
              </a:extLst>
            </p:cNvPr>
            <p:cNvSpPr txBox="1"/>
            <p:nvPr/>
          </p:nvSpPr>
          <p:spPr>
            <a:xfrm>
              <a:off x="424776" y="3164690"/>
              <a:ext cx="2540000" cy="523220"/>
            </a:xfrm>
            <a:prstGeom prst="rect">
              <a:avLst/>
            </a:prstGeom>
            <a:noFill/>
          </p:spPr>
          <p:txBody>
            <a:bodyPr wrap="square" rtlCol="0">
              <a:spAutoFit/>
            </a:bodyPr>
            <a:lstStyle/>
            <a:p>
              <a:r>
                <a:rPr lang="en-US" sz="2800" b="1">
                  <a:solidFill>
                    <a:schemeClr val="accent1"/>
                  </a:solidFill>
                  <a:latin typeface="Arial" panose="020B0604020202020204" pitchFamily="34" charset="0"/>
                  <a:ea typeface="Roboto" panose="02000000000000000000" pitchFamily="2" charset="0"/>
                  <a:cs typeface="Arial" panose="020B0604020202020204" pitchFamily="34" charset="0"/>
                </a:rPr>
                <a:t>Ending</a:t>
              </a:r>
            </a:p>
          </p:txBody>
        </p:sp>
        <p:sp>
          <p:nvSpPr>
            <p:cNvPr id="59" name="TextBox 58">
              <a:extLst>
                <a:ext uri="{FF2B5EF4-FFF2-40B4-BE49-F238E27FC236}">
                  <a16:creationId xmlns:a16="http://schemas.microsoft.com/office/drawing/2014/main" id="{B76ED1E5-A371-FCB5-927B-B9F0963B6225}"/>
                </a:ext>
              </a:extLst>
            </p:cNvPr>
            <p:cNvSpPr txBox="1"/>
            <p:nvPr/>
          </p:nvSpPr>
          <p:spPr>
            <a:xfrm>
              <a:off x="4826000" y="3111352"/>
              <a:ext cx="2540000" cy="954107"/>
            </a:xfrm>
            <a:prstGeom prst="rect">
              <a:avLst/>
            </a:prstGeom>
            <a:noFill/>
          </p:spPr>
          <p:txBody>
            <a:bodyPr wrap="square" rtlCol="0">
              <a:spAutoFit/>
            </a:bodyPr>
            <a:lstStyle/>
            <a:p>
              <a:pPr algn="ctr"/>
              <a:r>
                <a:rPr lang="en-US" sz="2800" b="1">
                  <a:solidFill>
                    <a:schemeClr val="accent1"/>
                  </a:solidFill>
                  <a:latin typeface="Arial" panose="020B0604020202020204" pitchFamily="34" charset="0"/>
                  <a:ea typeface="Roboto" panose="02000000000000000000" pitchFamily="2" charset="0"/>
                  <a:cs typeface="Arial" panose="020B0604020202020204" pitchFamily="34" charset="0"/>
                </a:rPr>
                <a:t>Transition Zone</a:t>
              </a:r>
            </a:p>
          </p:txBody>
        </p:sp>
        <p:sp>
          <p:nvSpPr>
            <p:cNvPr id="60" name="TextBox 59">
              <a:extLst>
                <a:ext uri="{FF2B5EF4-FFF2-40B4-BE49-F238E27FC236}">
                  <a16:creationId xmlns:a16="http://schemas.microsoft.com/office/drawing/2014/main" id="{4841BB76-73A7-9BBF-33E6-9B812A115A5E}"/>
                </a:ext>
              </a:extLst>
            </p:cNvPr>
            <p:cNvSpPr txBox="1"/>
            <p:nvPr/>
          </p:nvSpPr>
          <p:spPr>
            <a:xfrm>
              <a:off x="9480606" y="2949246"/>
              <a:ext cx="2540000" cy="954107"/>
            </a:xfrm>
            <a:prstGeom prst="rect">
              <a:avLst/>
            </a:prstGeom>
            <a:noFill/>
          </p:spPr>
          <p:txBody>
            <a:bodyPr wrap="square" rtlCol="0">
              <a:spAutoFit/>
            </a:bodyPr>
            <a:lstStyle/>
            <a:p>
              <a:pPr algn="ctr"/>
              <a:r>
                <a:rPr lang="en-US" sz="2800" b="1">
                  <a:solidFill>
                    <a:schemeClr val="accent1"/>
                  </a:solidFill>
                  <a:latin typeface="Arial" panose="020B0604020202020204" pitchFamily="34" charset="0"/>
                  <a:ea typeface="Roboto" panose="02000000000000000000" pitchFamily="2" charset="0"/>
                  <a:cs typeface="Arial" panose="020B0604020202020204" pitchFamily="34" charset="0"/>
                </a:rPr>
                <a:t>New Beginning</a:t>
              </a:r>
            </a:p>
          </p:txBody>
        </p:sp>
        <p:sp>
          <p:nvSpPr>
            <p:cNvPr id="61" name="Rectangle: Rounded Corners 60">
              <a:extLst>
                <a:ext uri="{FF2B5EF4-FFF2-40B4-BE49-F238E27FC236}">
                  <a16:creationId xmlns:a16="http://schemas.microsoft.com/office/drawing/2014/main" id="{F88385F2-3812-6D8D-2451-1A15EA6630AE}"/>
                </a:ext>
              </a:extLst>
            </p:cNvPr>
            <p:cNvSpPr/>
            <p:nvPr/>
          </p:nvSpPr>
          <p:spPr>
            <a:xfrm>
              <a:off x="510612" y="1094621"/>
              <a:ext cx="2540000" cy="697831"/>
            </a:xfrm>
            <a:prstGeom prst="round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latin typeface="Arial" panose="020B0604020202020204" pitchFamily="34" charset="0"/>
                  <a:ea typeface="Roboto" panose="02000000000000000000" pitchFamily="2" charset="0"/>
                  <a:cs typeface="Arial" panose="020B0604020202020204" pitchFamily="34" charset="0"/>
                </a:rPr>
                <a:t>Uncertainty</a:t>
              </a:r>
            </a:p>
          </p:txBody>
        </p:sp>
        <p:sp>
          <p:nvSpPr>
            <p:cNvPr id="62" name="Rectangle: Rounded Corners 61">
              <a:extLst>
                <a:ext uri="{FF2B5EF4-FFF2-40B4-BE49-F238E27FC236}">
                  <a16:creationId xmlns:a16="http://schemas.microsoft.com/office/drawing/2014/main" id="{67BE8ABE-D540-EEB6-FAB3-38A070DEFB71}"/>
                </a:ext>
              </a:extLst>
            </p:cNvPr>
            <p:cNvSpPr/>
            <p:nvPr/>
          </p:nvSpPr>
          <p:spPr>
            <a:xfrm>
              <a:off x="2423437" y="5426224"/>
              <a:ext cx="2540000" cy="697831"/>
            </a:xfrm>
            <a:prstGeom prst="round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latin typeface="Arial" panose="020B0604020202020204" pitchFamily="34" charset="0"/>
                  <a:ea typeface="Roboto" panose="02000000000000000000" pitchFamily="2" charset="0"/>
                  <a:cs typeface="Arial" panose="020B0604020202020204" pitchFamily="34" charset="0"/>
                </a:rPr>
                <a:t>Skepticism</a:t>
              </a:r>
            </a:p>
          </p:txBody>
        </p:sp>
        <p:sp>
          <p:nvSpPr>
            <p:cNvPr id="63" name="Rectangle: Rounded Corners 62">
              <a:extLst>
                <a:ext uri="{FF2B5EF4-FFF2-40B4-BE49-F238E27FC236}">
                  <a16:creationId xmlns:a16="http://schemas.microsoft.com/office/drawing/2014/main" id="{A641190C-EF45-04E1-E64E-4F5BCBA1ABCD}"/>
                </a:ext>
              </a:extLst>
            </p:cNvPr>
            <p:cNvSpPr/>
            <p:nvPr/>
          </p:nvSpPr>
          <p:spPr>
            <a:xfrm>
              <a:off x="7228564" y="5446470"/>
              <a:ext cx="2540000" cy="697831"/>
            </a:xfrm>
            <a:prstGeom prst="round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latin typeface="Arial" panose="020B0604020202020204" pitchFamily="34" charset="0"/>
                  <a:ea typeface="Roboto" panose="02000000000000000000" pitchFamily="2" charset="0"/>
                  <a:cs typeface="Arial" panose="020B0604020202020204" pitchFamily="34" charset="0"/>
                </a:rPr>
                <a:t>Exploration</a:t>
              </a:r>
            </a:p>
          </p:txBody>
        </p:sp>
        <p:sp>
          <p:nvSpPr>
            <p:cNvPr id="64" name="Rectangle: Rounded Corners 63">
              <a:extLst>
                <a:ext uri="{FF2B5EF4-FFF2-40B4-BE49-F238E27FC236}">
                  <a16:creationId xmlns:a16="http://schemas.microsoft.com/office/drawing/2014/main" id="{2588BBFA-DBA2-49F3-1124-13AAC370EDFF}"/>
                </a:ext>
              </a:extLst>
            </p:cNvPr>
            <p:cNvSpPr/>
            <p:nvPr/>
          </p:nvSpPr>
          <p:spPr>
            <a:xfrm>
              <a:off x="9141388" y="1097715"/>
              <a:ext cx="2540000" cy="697831"/>
            </a:xfrm>
            <a:prstGeom prst="round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latin typeface="Arial" panose="020B0604020202020204" pitchFamily="34" charset="0"/>
                  <a:ea typeface="Roboto" panose="02000000000000000000" pitchFamily="2" charset="0"/>
                  <a:cs typeface="Arial" panose="020B0604020202020204" pitchFamily="34" charset="0"/>
                </a:rPr>
                <a:t>Commitment</a:t>
              </a:r>
            </a:p>
          </p:txBody>
        </p:sp>
      </p:grpSp>
      <p:sp>
        <p:nvSpPr>
          <p:cNvPr id="65" name="TextBox 64">
            <a:extLst>
              <a:ext uri="{FF2B5EF4-FFF2-40B4-BE49-F238E27FC236}">
                <a16:creationId xmlns:a16="http://schemas.microsoft.com/office/drawing/2014/main" id="{AA835BD1-9FAA-F9F0-4324-672B6A713B10}"/>
              </a:ext>
            </a:extLst>
          </p:cNvPr>
          <p:cNvSpPr txBox="1"/>
          <p:nvPr/>
        </p:nvSpPr>
        <p:spPr>
          <a:xfrm>
            <a:off x="7365417" y="6351854"/>
            <a:ext cx="4296765" cy="262445"/>
          </a:xfrm>
          <a:prstGeom prst="rect">
            <a:avLst/>
          </a:prstGeom>
          <a:noFill/>
        </p:spPr>
        <p:txBody>
          <a:bodyPr wrap="square" rtlCol="0">
            <a:spAutoFit/>
          </a:bodyPr>
          <a:lstStyle/>
          <a:p>
            <a:pPr algn="r"/>
            <a:r>
              <a:rPr lang="en-US" sz="1100"/>
              <a:t>Image adapted from Managing Transitions, William Bridges</a:t>
            </a:r>
          </a:p>
        </p:txBody>
      </p:sp>
    </p:spTree>
    <p:custDataLst>
      <p:tags r:id="rId1"/>
    </p:custDataLst>
    <p:extLst>
      <p:ext uri="{BB962C8B-B14F-4D97-AF65-F5344CB8AC3E}">
        <p14:creationId xmlns:p14="http://schemas.microsoft.com/office/powerpoint/2010/main" val="23657756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7B43BD1-C520-A613-D945-E3121C97B39C}"/>
              </a:ext>
            </a:extLst>
          </p:cNvPr>
          <p:cNvSpPr>
            <a:spLocks noGrp="1"/>
          </p:cNvSpPr>
          <p:nvPr>
            <p:ph type="sldNum" sz="quarter" idx="12"/>
          </p:nvPr>
        </p:nvSpPr>
        <p:spPr/>
        <p:txBody>
          <a:bodyPr/>
          <a:lstStyle/>
          <a:p>
            <a:fld id="{B9BF1031-1045-D74B-99D1-69DF7F96957F}" type="slidenum">
              <a:rPr lang="en-US" smtClean="0"/>
              <a:t>7</a:t>
            </a:fld>
            <a:endParaRPr lang="en-US"/>
          </a:p>
        </p:txBody>
      </p:sp>
      <p:sp>
        <p:nvSpPr>
          <p:cNvPr id="2" name="Title 1">
            <a:extLst>
              <a:ext uri="{FF2B5EF4-FFF2-40B4-BE49-F238E27FC236}">
                <a16:creationId xmlns:a16="http://schemas.microsoft.com/office/drawing/2014/main" id="{40D37B41-BA5C-D4DC-F8F0-CF094B3AEE5C}"/>
              </a:ext>
            </a:extLst>
          </p:cNvPr>
          <p:cNvSpPr>
            <a:spLocks noGrp="1"/>
          </p:cNvSpPr>
          <p:nvPr>
            <p:ph type="title" idx="4294967295"/>
          </p:nvPr>
        </p:nvSpPr>
        <p:spPr>
          <a:xfrm>
            <a:off x="526772" y="365125"/>
            <a:ext cx="10956237" cy="1325563"/>
          </a:xfrm>
        </p:spPr>
        <p:txBody>
          <a:bodyPr/>
          <a:lstStyle/>
          <a:p>
            <a:pPr algn="ctr"/>
            <a:r>
              <a:rPr lang="en-US">
                <a:solidFill>
                  <a:schemeClr val="bg1"/>
                </a:solidFill>
              </a:rPr>
              <a:t>Here’s what’s known about change</a:t>
            </a:r>
          </a:p>
        </p:txBody>
      </p:sp>
      <p:sp>
        <p:nvSpPr>
          <p:cNvPr id="7" name="Rectangle: Rounded Corners 6">
            <a:extLst>
              <a:ext uri="{FF2B5EF4-FFF2-40B4-BE49-F238E27FC236}">
                <a16:creationId xmlns:a16="http://schemas.microsoft.com/office/drawing/2014/main" id="{6074685F-701A-5E78-3C4F-C2870999181F}"/>
              </a:ext>
            </a:extLst>
          </p:cNvPr>
          <p:cNvSpPr/>
          <p:nvPr/>
        </p:nvSpPr>
        <p:spPr>
          <a:xfrm>
            <a:off x="526773" y="1873156"/>
            <a:ext cx="3383280" cy="1828800"/>
          </a:xfrm>
          <a:prstGeom prst="roundRect">
            <a:avLst/>
          </a:prstGeom>
          <a:solidFill>
            <a:schemeClr val="bg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ysClr val="windowText" lastClr="000000"/>
                </a:solidFill>
              </a:rPr>
              <a:t>Change is a process</a:t>
            </a:r>
          </a:p>
        </p:txBody>
      </p:sp>
      <p:sp>
        <p:nvSpPr>
          <p:cNvPr id="8" name="Rectangle: Rounded Corners 7">
            <a:extLst>
              <a:ext uri="{FF2B5EF4-FFF2-40B4-BE49-F238E27FC236}">
                <a16:creationId xmlns:a16="http://schemas.microsoft.com/office/drawing/2014/main" id="{64F183BA-1C8F-1EE5-0F8D-5A081247A289}"/>
              </a:ext>
            </a:extLst>
          </p:cNvPr>
          <p:cNvSpPr/>
          <p:nvPr/>
        </p:nvSpPr>
        <p:spPr>
          <a:xfrm>
            <a:off x="4313251" y="1873156"/>
            <a:ext cx="3383280" cy="1828800"/>
          </a:xfrm>
          <a:prstGeom prst="roundRect">
            <a:avLst/>
          </a:prstGeom>
          <a:solidFill>
            <a:schemeClr val="bg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ysClr val="windowText" lastClr="000000"/>
                </a:solidFill>
              </a:rPr>
              <a:t>Asking questions is normal and encouraged</a:t>
            </a:r>
          </a:p>
        </p:txBody>
      </p:sp>
      <p:sp>
        <p:nvSpPr>
          <p:cNvPr id="9" name="Rectangle: Rounded Corners 8">
            <a:extLst>
              <a:ext uri="{FF2B5EF4-FFF2-40B4-BE49-F238E27FC236}">
                <a16:creationId xmlns:a16="http://schemas.microsoft.com/office/drawing/2014/main" id="{47B734D3-7362-D4EB-BAB4-38EFCFBDEB67}"/>
              </a:ext>
            </a:extLst>
          </p:cNvPr>
          <p:cNvSpPr/>
          <p:nvPr/>
        </p:nvSpPr>
        <p:spPr>
          <a:xfrm>
            <a:off x="8099729" y="1873156"/>
            <a:ext cx="3383280" cy="1828800"/>
          </a:xfrm>
          <a:prstGeom prst="roundRect">
            <a:avLst/>
          </a:prstGeom>
          <a:solidFill>
            <a:schemeClr val="bg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ysClr val="windowText" lastClr="000000"/>
                </a:solidFill>
              </a:rPr>
              <a:t>Change can be positive and lead to creativity and curiosity</a:t>
            </a:r>
          </a:p>
        </p:txBody>
      </p:sp>
      <p:sp>
        <p:nvSpPr>
          <p:cNvPr id="13" name="Rectangle: Rounded Corners 12">
            <a:extLst>
              <a:ext uri="{FF2B5EF4-FFF2-40B4-BE49-F238E27FC236}">
                <a16:creationId xmlns:a16="http://schemas.microsoft.com/office/drawing/2014/main" id="{1657826B-56A6-AFEE-74B1-DABDCBCDF860}"/>
              </a:ext>
            </a:extLst>
          </p:cNvPr>
          <p:cNvSpPr/>
          <p:nvPr/>
        </p:nvSpPr>
        <p:spPr>
          <a:xfrm>
            <a:off x="526773" y="4019546"/>
            <a:ext cx="3383280" cy="1828800"/>
          </a:xfrm>
          <a:prstGeom prst="roundRect">
            <a:avLst/>
          </a:prstGeom>
          <a:solidFill>
            <a:schemeClr val="bg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ysClr val="windowText" lastClr="000000"/>
                </a:solidFill>
              </a:rPr>
              <a:t>Stress and resistance can be expected</a:t>
            </a:r>
          </a:p>
        </p:txBody>
      </p:sp>
      <p:sp>
        <p:nvSpPr>
          <p:cNvPr id="14" name="Rectangle: Rounded Corners 13">
            <a:extLst>
              <a:ext uri="{FF2B5EF4-FFF2-40B4-BE49-F238E27FC236}">
                <a16:creationId xmlns:a16="http://schemas.microsoft.com/office/drawing/2014/main" id="{F6EB7056-502A-08C0-A8EF-07578D960F32}"/>
              </a:ext>
            </a:extLst>
          </p:cNvPr>
          <p:cNvSpPr/>
          <p:nvPr/>
        </p:nvSpPr>
        <p:spPr>
          <a:xfrm>
            <a:off x="4313251" y="4019546"/>
            <a:ext cx="3383280" cy="1828800"/>
          </a:xfrm>
          <a:prstGeom prst="roundRect">
            <a:avLst/>
          </a:prstGeom>
          <a:solidFill>
            <a:schemeClr val="bg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0">
                <a:solidFill>
                  <a:schemeClr val="tx1"/>
                </a:solidFill>
                <a:effectLst/>
                <a:ea typeface="Calibri" panose="020F0502020204030204" pitchFamily="34" charset="0"/>
                <a:cs typeface="Times New Roman" panose="02020603050405020304" pitchFamily="18" charset="0"/>
              </a:rPr>
              <a:t>Emotions range are normal </a:t>
            </a:r>
            <a:endParaRPr lang="en-US" sz="2000">
              <a:solidFill>
                <a:schemeClr val="tx1"/>
              </a:solidFill>
            </a:endParaRPr>
          </a:p>
        </p:txBody>
      </p:sp>
      <p:sp>
        <p:nvSpPr>
          <p:cNvPr id="15" name="Rectangle: Rounded Corners 14">
            <a:extLst>
              <a:ext uri="{FF2B5EF4-FFF2-40B4-BE49-F238E27FC236}">
                <a16:creationId xmlns:a16="http://schemas.microsoft.com/office/drawing/2014/main" id="{35D6C7EC-DA72-E735-DCB9-C4B14496567C}"/>
              </a:ext>
            </a:extLst>
          </p:cNvPr>
          <p:cNvSpPr/>
          <p:nvPr/>
        </p:nvSpPr>
        <p:spPr>
          <a:xfrm>
            <a:off x="8099729" y="4019546"/>
            <a:ext cx="3383280" cy="1828800"/>
          </a:xfrm>
          <a:prstGeom prst="roundRect">
            <a:avLst/>
          </a:prstGeom>
          <a:solidFill>
            <a:schemeClr val="bg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ysClr val="windowText" lastClr="000000"/>
                </a:solidFill>
              </a:rPr>
              <a:t>Being aware of our emotions helps us move forward</a:t>
            </a:r>
          </a:p>
        </p:txBody>
      </p:sp>
    </p:spTree>
    <p:custDataLst>
      <p:tags r:id="rId1"/>
    </p:custDataLst>
    <p:extLst>
      <p:ext uri="{BB962C8B-B14F-4D97-AF65-F5344CB8AC3E}">
        <p14:creationId xmlns:p14="http://schemas.microsoft.com/office/powerpoint/2010/main" val="36546474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D37B41-BA5C-D4DC-F8F0-CF094B3AEE5C}"/>
              </a:ext>
            </a:extLst>
          </p:cNvPr>
          <p:cNvSpPr>
            <a:spLocks noGrp="1"/>
          </p:cNvSpPr>
          <p:nvPr>
            <p:ph type="title" idx="4294967295"/>
          </p:nvPr>
        </p:nvSpPr>
        <p:spPr>
          <a:xfrm>
            <a:off x="538347" y="446732"/>
            <a:ext cx="10956925" cy="677862"/>
          </a:xfrm>
        </p:spPr>
        <p:txBody>
          <a:bodyPr>
            <a:normAutofit/>
          </a:bodyPr>
          <a:lstStyle/>
          <a:p>
            <a:r>
              <a:rPr lang="en-US" sz="4000">
                <a:solidFill>
                  <a:schemeClr val="tx1"/>
                </a:solidFill>
              </a:rPr>
              <a:t>How do you react to change?</a:t>
            </a:r>
          </a:p>
        </p:txBody>
      </p:sp>
      <p:grpSp>
        <p:nvGrpSpPr>
          <p:cNvPr id="41" name="Group 40">
            <a:extLst>
              <a:ext uri="{FF2B5EF4-FFF2-40B4-BE49-F238E27FC236}">
                <a16:creationId xmlns:a16="http://schemas.microsoft.com/office/drawing/2014/main" id="{0BBA32E0-7BFE-91BB-4054-82420A1CE74B}"/>
              </a:ext>
            </a:extLst>
          </p:cNvPr>
          <p:cNvGrpSpPr/>
          <p:nvPr/>
        </p:nvGrpSpPr>
        <p:grpSpPr>
          <a:xfrm>
            <a:off x="538347" y="1291324"/>
            <a:ext cx="11115305" cy="5105860"/>
            <a:chOff x="171394" y="1151174"/>
            <a:chExt cx="11849212" cy="5442983"/>
          </a:xfrm>
        </p:grpSpPr>
        <p:grpSp>
          <p:nvGrpSpPr>
            <p:cNvPr id="5" name="Group 4">
              <a:extLst>
                <a:ext uri="{FF2B5EF4-FFF2-40B4-BE49-F238E27FC236}">
                  <a16:creationId xmlns:a16="http://schemas.microsoft.com/office/drawing/2014/main" id="{906F761C-D416-DF51-238D-CB775D2A89ED}"/>
                </a:ext>
              </a:extLst>
            </p:cNvPr>
            <p:cNvGrpSpPr/>
            <p:nvPr/>
          </p:nvGrpSpPr>
          <p:grpSpPr>
            <a:xfrm>
              <a:off x="171394" y="1151174"/>
              <a:ext cx="11849212" cy="5442983"/>
              <a:chOff x="171394" y="890818"/>
              <a:chExt cx="11849212" cy="5442983"/>
            </a:xfrm>
          </p:grpSpPr>
          <p:sp>
            <p:nvSpPr>
              <p:cNvPr id="6" name="Rectangle 5">
                <a:extLst>
                  <a:ext uri="{FF2B5EF4-FFF2-40B4-BE49-F238E27FC236}">
                    <a16:creationId xmlns:a16="http://schemas.microsoft.com/office/drawing/2014/main" id="{9C7C57B6-4042-AA71-10B0-DF15137551E5}"/>
                  </a:ext>
                </a:extLst>
              </p:cNvPr>
              <p:cNvSpPr/>
              <p:nvPr/>
            </p:nvSpPr>
            <p:spPr>
              <a:xfrm>
                <a:off x="171394" y="890818"/>
                <a:ext cx="11849212" cy="544298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BFD684F6-214E-36E9-2118-295C4B323D46}"/>
                  </a:ext>
                </a:extLst>
              </p:cNvPr>
              <p:cNvSpPr/>
              <p:nvPr/>
            </p:nvSpPr>
            <p:spPr>
              <a:xfrm rot="10800000">
                <a:off x="510612" y="2485570"/>
                <a:ext cx="11170776" cy="3233058"/>
              </a:xfrm>
              <a:custGeom>
                <a:avLst/>
                <a:gdLst>
                  <a:gd name="connsiteX0" fmla="*/ 0 w 9332686"/>
                  <a:gd name="connsiteY0" fmla="*/ 4020499 h 4020499"/>
                  <a:gd name="connsiteX1" fmla="*/ 1915886 w 9332686"/>
                  <a:gd name="connsiteY1" fmla="*/ 3251242 h 4020499"/>
                  <a:gd name="connsiteX2" fmla="*/ 4702629 w 9332686"/>
                  <a:gd name="connsiteY2" fmla="*/ 42 h 4020499"/>
                  <a:gd name="connsiteX3" fmla="*/ 7431315 w 9332686"/>
                  <a:gd name="connsiteY3" fmla="*/ 3323813 h 4020499"/>
                  <a:gd name="connsiteX4" fmla="*/ 9332686 w 9332686"/>
                  <a:gd name="connsiteY4" fmla="*/ 4005985 h 4020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2686" h="4020499">
                    <a:moveTo>
                      <a:pt x="0" y="4020499"/>
                    </a:moveTo>
                    <a:cubicBezTo>
                      <a:pt x="566057" y="3970908"/>
                      <a:pt x="1132115" y="3921318"/>
                      <a:pt x="1915886" y="3251242"/>
                    </a:cubicBezTo>
                    <a:cubicBezTo>
                      <a:pt x="2699657" y="2581166"/>
                      <a:pt x="3783391" y="-12053"/>
                      <a:pt x="4702629" y="42"/>
                    </a:cubicBezTo>
                    <a:cubicBezTo>
                      <a:pt x="5621867" y="12137"/>
                      <a:pt x="6659639" y="2656156"/>
                      <a:pt x="7431315" y="3323813"/>
                    </a:cubicBezTo>
                    <a:cubicBezTo>
                      <a:pt x="8202991" y="3991470"/>
                      <a:pt x="8767838" y="3998727"/>
                      <a:pt x="9332686" y="4005985"/>
                    </a:cubicBez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8" name="TextBox 17">
                <a:extLst>
                  <a:ext uri="{FF2B5EF4-FFF2-40B4-BE49-F238E27FC236}">
                    <a16:creationId xmlns:a16="http://schemas.microsoft.com/office/drawing/2014/main" id="{3ED28BDD-865B-F47C-129E-80B2A7F5A775}"/>
                  </a:ext>
                </a:extLst>
              </p:cNvPr>
              <p:cNvSpPr txBox="1"/>
              <p:nvPr/>
            </p:nvSpPr>
            <p:spPr>
              <a:xfrm>
                <a:off x="424776" y="3164690"/>
                <a:ext cx="2540000" cy="523220"/>
              </a:xfrm>
              <a:prstGeom prst="rect">
                <a:avLst/>
              </a:prstGeom>
              <a:noFill/>
            </p:spPr>
            <p:txBody>
              <a:bodyPr wrap="square" rtlCol="0">
                <a:spAutoFit/>
              </a:bodyPr>
              <a:lstStyle/>
              <a:p>
                <a:r>
                  <a:rPr lang="en-US" sz="2800" b="1">
                    <a:solidFill>
                      <a:schemeClr val="accent1"/>
                    </a:solidFill>
                    <a:latin typeface="Arial" panose="020B0604020202020204" pitchFamily="34" charset="0"/>
                    <a:ea typeface="Roboto" panose="02000000000000000000" pitchFamily="2" charset="0"/>
                    <a:cs typeface="Arial" panose="020B0604020202020204" pitchFamily="34" charset="0"/>
                  </a:rPr>
                  <a:t>Ending</a:t>
                </a:r>
              </a:p>
            </p:txBody>
          </p:sp>
          <p:sp>
            <p:nvSpPr>
              <p:cNvPr id="19" name="TextBox 18">
                <a:extLst>
                  <a:ext uri="{FF2B5EF4-FFF2-40B4-BE49-F238E27FC236}">
                    <a16:creationId xmlns:a16="http://schemas.microsoft.com/office/drawing/2014/main" id="{D6AF5C77-5A97-863C-51BB-DBC7F656180E}"/>
                  </a:ext>
                </a:extLst>
              </p:cNvPr>
              <p:cNvSpPr txBox="1"/>
              <p:nvPr/>
            </p:nvSpPr>
            <p:spPr>
              <a:xfrm>
                <a:off x="4826000" y="3111352"/>
                <a:ext cx="2540000" cy="954107"/>
              </a:xfrm>
              <a:prstGeom prst="rect">
                <a:avLst/>
              </a:prstGeom>
              <a:noFill/>
            </p:spPr>
            <p:txBody>
              <a:bodyPr wrap="square" rtlCol="0">
                <a:spAutoFit/>
              </a:bodyPr>
              <a:lstStyle/>
              <a:p>
                <a:pPr algn="ctr"/>
                <a:r>
                  <a:rPr lang="en-US" sz="2800" b="1">
                    <a:solidFill>
                      <a:schemeClr val="accent1"/>
                    </a:solidFill>
                    <a:latin typeface="Arial" panose="020B0604020202020204" pitchFamily="34" charset="0"/>
                    <a:ea typeface="Roboto" panose="02000000000000000000" pitchFamily="2" charset="0"/>
                    <a:cs typeface="Arial" panose="020B0604020202020204" pitchFamily="34" charset="0"/>
                  </a:rPr>
                  <a:t>Transition Zone</a:t>
                </a:r>
              </a:p>
            </p:txBody>
          </p:sp>
          <p:sp>
            <p:nvSpPr>
              <p:cNvPr id="20" name="TextBox 19">
                <a:extLst>
                  <a:ext uri="{FF2B5EF4-FFF2-40B4-BE49-F238E27FC236}">
                    <a16:creationId xmlns:a16="http://schemas.microsoft.com/office/drawing/2014/main" id="{B5BF1D7E-667F-E73D-4995-FB96299FCE27}"/>
                  </a:ext>
                </a:extLst>
              </p:cNvPr>
              <p:cNvSpPr txBox="1"/>
              <p:nvPr/>
            </p:nvSpPr>
            <p:spPr>
              <a:xfrm>
                <a:off x="9480606" y="2949246"/>
                <a:ext cx="2540000" cy="954107"/>
              </a:xfrm>
              <a:prstGeom prst="rect">
                <a:avLst/>
              </a:prstGeom>
              <a:noFill/>
            </p:spPr>
            <p:txBody>
              <a:bodyPr wrap="square" rtlCol="0">
                <a:spAutoFit/>
              </a:bodyPr>
              <a:lstStyle/>
              <a:p>
                <a:pPr algn="ctr"/>
                <a:r>
                  <a:rPr lang="en-US" sz="2800" b="1">
                    <a:solidFill>
                      <a:schemeClr val="accent1"/>
                    </a:solidFill>
                    <a:latin typeface="Arial" panose="020B0604020202020204" pitchFamily="34" charset="0"/>
                    <a:ea typeface="Roboto" panose="02000000000000000000" pitchFamily="2" charset="0"/>
                    <a:cs typeface="Arial" panose="020B0604020202020204" pitchFamily="34" charset="0"/>
                  </a:rPr>
                  <a:t>New Beginning</a:t>
                </a:r>
              </a:p>
            </p:txBody>
          </p:sp>
          <p:sp>
            <p:nvSpPr>
              <p:cNvPr id="21" name="Rectangle: Rounded Corners 20">
                <a:extLst>
                  <a:ext uri="{FF2B5EF4-FFF2-40B4-BE49-F238E27FC236}">
                    <a16:creationId xmlns:a16="http://schemas.microsoft.com/office/drawing/2014/main" id="{1EFFFC42-DA82-8DAD-AF13-DC82200AA715}"/>
                  </a:ext>
                </a:extLst>
              </p:cNvPr>
              <p:cNvSpPr/>
              <p:nvPr/>
            </p:nvSpPr>
            <p:spPr>
              <a:xfrm>
                <a:off x="510612" y="1094621"/>
                <a:ext cx="2540000" cy="697831"/>
              </a:xfrm>
              <a:prstGeom prst="round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latin typeface="Arial" panose="020B0604020202020204" pitchFamily="34" charset="0"/>
                    <a:ea typeface="Roboto" panose="02000000000000000000" pitchFamily="2" charset="0"/>
                    <a:cs typeface="Arial" panose="020B0604020202020204" pitchFamily="34" charset="0"/>
                  </a:rPr>
                  <a:t>Uncertainty</a:t>
                </a:r>
              </a:p>
            </p:txBody>
          </p:sp>
          <p:sp>
            <p:nvSpPr>
              <p:cNvPr id="22" name="Rectangle: Rounded Corners 21">
                <a:extLst>
                  <a:ext uri="{FF2B5EF4-FFF2-40B4-BE49-F238E27FC236}">
                    <a16:creationId xmlns:a16="http://schemas.microsoft.com/office/drawing/2014/main" id="{371E642B-CBAB-849D-AC27-4DBF279376E5}"/>
                  </a:ext>
                </a:extLst>
              </p:cNvPr>
              <p:cNvSpPr/>
              <p:nvPr/>
            </p:nvSpPr>
            <p:spPr>
              <a:xfrm>
                <a:off x="2423437" y="5426224"/>
                <a:ext cx="2540000" cy="697831"/>
              </a:xfrm>
              <a:prstGeom prst="round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latin typeface="Arial" panose="020B0604020202020204" pitchFamily="34" charset="0"/>
                    <a:ea typeface="Roboto" panose="02000000000000000000" pitchFamily="2" charset="0"/>
                    <a:cs typeface="Arial" panose="020B0604020202020204" pitchFamily="34" charset="0"/>
                  </a:rPr>
                  <a:t>Skepticism</a:t>
                </a:r>
              </a:p>
            </p:txBody>
          </p:sp>
          <p:sp>
            <p:nvSpPr>
              <p:cNvPr id="23" name="Rectangle: Rounded Corners 22">
                <a:extLst>
                  <a:ext uri="{FF2B5EF4-FFF2-40B4-BE49-F238E27FC236}">
                    <a16:creationId xmlns:a16="http://schemas.microsoft.com/office/drawing/2014/main" id="{E5CE9A4F-1CF9-C552-97A2-C3A24D595E38}"/>
                  </a:ext>
                </a:extLst>
              </p:cNvPr>
              <p:cNvSpPr/>
              <p:nvPr/>
            </p:nvSpPr>
            <p:spPr>
              <a:xfrm>
                <a:off x="7228564" y="5446470"/>
                <a:ext cx="2540000" cy="697831"/>
              </a:xfrm>
              <a:prstGeom prst="round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latin typeface="Arial" panose="020B0604020202020204" pitchFamily="34" charset="0"/>
                    <a:ea typeface="Roboto" panose="02000000000000000000" pitchFamily="2" charset="0"/>
                    <a:cs typeface="Arial" panose="020B0604020202020204" pitchFamily="34" charset="0"/>
                  </a:rPr>
                  <a:t>Exploration</a:t>
                </a:r>
              </a:p>
            </p:txBody>
          </p:sp>
          <p:sp>
            <p:nvSpPr>
              <p:cNvPr id="24" name="Rectangle: Rounded Corners 23">
                <a:extLst>
                  <a:ext uri="{FF2B5EF4-FFF2-40B4-BE49-F238E27FC236}">
                    <a16:creationId xmlns:a16="http://schemas.microsoft.com/office/drawing/2014/main" id="{87D9F48A-4201-B763-760D-10D89734F584}"/>
                  </a:ext>
                </a:extLst>
              </p:cNvPr>
              <p:cNvSpPr/>
              <p:nvPr/>
            </p:nvSpPr>
            <p:spPr>
              <a:xfrm>
                <a:off x="9141388" y="1097715"/>
                <a:ext cx="2540000" cy="697831"/>
              </a:xfrm>
              <a:prstGeom prst="round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latin typeface="Arial" panose="020B0604020202020204" pitchFamily="34" charset="0"/>
                    <a:ea typeface="Roboto" panose="02000000000000000000" pitchFamily="2" charset="0"/>
                    <a:cs typeface="Arial" panose="020B0604020202020204" pitchFamily="34" charset="0"/>
                  </a:rPr>
                  <a:t>Commitment</a:t>
                </a:r>
              </a:p>
            </p:txBody>
          </p:sp>
        </p:grpSp>
        <p:sp>
          <p:nvSpPr>
            <p:cNvPr id="25" name="TextBox 24">
              <a:extLst>
                <a:ext uri="{FF2B5EF4-FFF2-40B4-BE49-F238E27FC236}">
                  <a16:creationId xmlns:a16="http://schemas.microsoft.com/office/drawing/2014/main" id="{AB2C4730-9FFD-383C-0BCC-D2423322537F}"/>
                </a:ext>
              </a:extLst>
            </p:cNvPr>
            <p:cNvSpPr txBox="1"/>
            <p:nvPr/>
          </p:nvSpPr>
          <p:spPr>
            <a:xfrm>
              <a:off x="980241" y="2280291"/>
              <a:ext cx="2540000" cy="369332"/>
            </a:xfrm>
            <a:prstGeom prst="rect">
              <a:avLst/>
            </a:prstGeom>
            <a:noFill/>
          </p:spPr>
          <p:txBody>
            <a:bodyPr wrap="square" rtlCol="0">
              <a:spAutoFit/>
            </a:bodyPr>
            <a:lstStyle/>
            <a:p>
              <a:r>
                <a:rPr lang="en-US">
                  <a:latin typeface="Arial" panose="020B0604020202020204" pitchFamily="34" charset="0"/>
                  <a:ea typeface="Roboto" panose="02000000000000000000" pitchFamily="2" charset="0"/>
                  <a:cs typeface="Arial" panose="020B0604020202020204" pitchFamily="34" charset="0"/>
                </a:rPr>
                <a:t>Excitement</a:t>
              </a:r>
            </a:p>
          </p:txBody>
        </p:sp>
        <p:sp>
          <p:nvSpPr>
            <p:cNvPr id="26" name="TextBox 25">
              <a:extLst>
                <a:ext uri="{FF2B5EF4-FFF2-40B4-BE49-F238E27FC236}">
                  <a16:creationId xmlns:a16="http://schemas.microsoft.com/office/drawing/2014/main" id="{DF62C0A3-D29F-7AEF-9020-D24E80781B95}"/>
                </a:ext>
              </a:extLst>
            </p:cNvPr>
            <p:cNvSpPr txBox="1"/>
            <p:nvPr/>
          </p:nvSpPr>
          <p:spPr>
            <a:xfrm>
              <a:off x="2423437" y="2666571"/>
              <a:ext cx="2540000" cy="369332"/>
            </a:xfrm>
            <a:prstGeom prst="rect">
              <a:avLst/>
            </a:prstGeom>
            <a:noFill/>
          </p:spPr>
          <p:txBody>
            <a:bodyPr wrap="square" rtlCol="0">
              <a:spAutoFit/>
            </a:bodyPr>
            <a:lstStyle/>
            <a:p>
              <a:r>
                <a:rPr lang="en-US">
                  <a:latin typeface="Arial" panose="020B0604020202020204" pitchFamily="34" charset="0"/>
                  <a:ea typeface="Roboto" panose="02000000000000000000" pitchFamily="2" charset="0"/>
                  <a:cs typeface="Arial" panose="020B0604020202020204" pitchFamily="34" charset="0"/>
                </a:rPr>
                <a:t>Anticipation</a:t>
              </a:r>
            </a:p>
          </p:txBody>
        </p:sp>
        <p:sp>
          <p:nvSpPr>
            <p:cNvPr id="27" name="TextBox 26">
              <a:extLst>
                <a:ext uri="{FF2B5EF4-FFF2-40B4-BE49-F238E27FC236}">
                  <a16:creationId xmlns:a16="http://schemas.microsoft.com/office/drawing/2014/main" id="{E805F89B-32E3-6410-799E-EE6772F00A18}"/>
                </a:ext>
              </a:extLst>
            </p:cNvPr>
            <p:cNvSpPr txBox="1"/>
            <p:nvPr/>
          </p:nvSpPr>
          <p:spPr>
            <a:xfrm>
              <a:off x="1946552" y="3986316"/>
              <a:ext cx="2540000" cy="369332"/>
            </a:xfrm>
            <a:prstGeom prst="rect">
              <a:avLst/>
            </a:prstGeom>
            <a:noFill/>
          </p:spPr>
          <p:txBody>
            <a:bodyPr wrap="square" rtlCol="0">
              <a:spAutoFit/>
            </a:bodyPr>
            <a:lstStyle/>
            <a:p>
              <a:r>
                <a:rPr lang="en-US">
                  <a:latin typeface="Arial" panose="020B0604020202020204" pitchFamily="34" charset="0"/>
                  <a:ea typeface="Roboto" panose="02000000000000000000" pitchFamily="2" charset="0"/>
                  <a:cs typeface="Arial" panose="020B0604020202020204" pitchFamily="34" charset="0"/>
                </a:rPr>
                <a:t>Confusion</a:t>
              </a:r>
            </a:p>
          </p:txBody>
        </p:sp>
        <p:sp>
          <p:nvSpPr>
            <p:cNvPr id="28" name="TextBox 27">
              <a:extLst>
                <a:ext uri="{FF2B5EF4-FFF2-40B4-BE49-F238E27FC236}">
                  <a16:creationId xmlns:a16="http://schemas.microsoft.com/office/drawing/2014/main" id="{F0055A6F-F126-03FD-F0D5-56C2C19C1EF0}"/>
                </a:ext>
              </a:extLst>
            </p:cNvPr>
            <p:cNvSpPr txBox="1"/>
            <p:nvPr/>
          </p:nvSpPr>
          <p:spPr>
            <a:xfrm>
              <a:off x="814219" y="4473274"/>
              <a:ext cx="2540000" cy="369332"/>
            </a:xfrm>
            <a:prstGeom prst="rect">
              <a:avLst/>
            </a:prstGeom>
            <a:noFill/>
          </p:spPr>
          <p:txBody>
            <a:bodyPr wrap="square" rtlCol="0">
              <a:spAutoFit/>
            </a:bodyPr>
            <a:lstStyle/>
            <a:p>
              <a:r>
                <a:rPr lang="en-US">
                  <a:latin typeface="Arial" panose="020B0604020202020204" pitchFamily="34" charset="0"/>
                  <a:ea typeface="Roboto" panose="02000000000000000000" pitchFamily="2" charset="0"/>
                  <a:cs typeface="Arial" panose="020B0604020202020204" pitchFamily="34" charset="0"/>
                </a:rPr>
                <a:t>Reservation</a:t>
              </a:r>
            </a:p>
          </p:txBody>
        </p:sp>
        <p:sp>
          <p:nvSpPr>
            <p:cNvPr id="29" name="TextBox 28">
              <a:extLst>
                <a:ext uri="{FF2B5EF4-FFF2-40B4-BE49-F238E27FC236}">
                  <a16:creationId xmlns:a16="http://schemas.microsoft.com/office/drawing/2014/main" id="{D4D573B1-49CA-23D1-D572-069EB1A949A9}"/>
                </a:ext>
              </a:extLst>
            </p:cNvPr>
            <p:cNvSpPr txBox="1"/>
            <p:nvPr/>
          </p:nvSpPr>
          <p:spPr>
            <a:xfrm>
              <a:off x="2423437" y="4790492"/>
              <a:ext cx="2540000" cy="369332"/>
            </a:xfrm>
            <a:prstGeom prst="rect">
              <a:avLst/>
            </a:prstGeom>
            <a:noFill/>
          </p:spPr>
          <p:txBody>
            <a:bodyPr wrap="square" rtlCol="0">
              <a:spAutoFit/>
            </a:bodyPr>
            <a:lstStyle/>
            <a:p>
              <a:r>
                <a:rPr lang="en-US">
                  <a:latin typeface="Arial" panose="020B0604020202020204" pitchFamily="34" charset="0"/>
                  <a:ea typeface="Roboto" panose="02000000000000000000" pitchFamily="2" charset="0"/>
                  <a:cs typeface="Arial" panose="020B0604020202020204" pitchFamily="34" charset="0"/>
                </a:rPr>
                <a:t>Frustration</a:t>
              </a:r>
            </a:p>
          </p:txBody>
        </p:sp>
        <p:sp>
          <p:nvSpPr>
            <p:cNvPr id="30" name="TextBox 29">
              <a:extLst>
                <a:ext uri="{FF2B5EF4-FFF2-40B4-BE49-F238E27FC236}">
                  <a16:creationId xmlns:a16="http://schemas.microsoft.com/office/drawing/2014/main" id="{257BE322-5954-56A9-C171-B47F6A794967}"/>
                </a:ext>
              </a:extLst>
            </p:cNvPr>
            <p:cNvSpPr txBox="1"/>
            <p:nvPr/>
          </p:nvSpPr>
          <p:spPr>
            <a:xfrm>
              <a:off x="814219" y="5215868"/>
              <a:ext cx="2540000" cy="369332"/>
            </a:xfrm>
            <a:prstGeom prst="rect">
              <a:avLst/>
            </a:prstGeom>
            <a:noFill/>
          </p:spPr>
          <p:txBody>
            <a:bodyPr wrap="square" rtlCol="0">
              <a:spAutoFit/>
            </a:bodyPr>
            <a:lstStyle/>
            <a:p>
              <a:r>
                <a:rPr lang="en-US">
                  <a:latin typeface="Arial" panose="020B0604020202020204" pitchFamily="34" charset="0"/>
                  <a:ea typeface="Roboto" panose="02000000000000000000" pitchFamily="2" charset="0"/>
                  <a:cs typeface="Arial" panose="020B0604020202020204" pitchFamily="34" charset="0"/>
                </a:rPr>
                <a:t>Denial</a:t>
              </a:r>
            </a:p>
          </p:txBody>
        </p:sp>
        <p:sp>
          <p:nvSpPr>
            <p:cNvPr id="31" name="TextBox 30">
              <a:extLst>
                <a:ext uri="{FF2B5EF4-FFF2-40B4-BE49-F238E27FC236}">
                  <a16:creationId xmlns:a16="http://schemas.microsoft.com/office/drawing/2014/main" id="{C91AB2E1-A675-00B0-DE0F-3AE98CBFB39C}"/>
                </a:ext>
              </a:extLst>
            </p:cNvPr>
            <p:cNvSpPr txBox="1"/>
            <p:nvPr/>
          </p:nvSpPr>
          <p:spPr>
            <a:xfrm>
              <a:off x="3725609" y="3254060"/>
              <a:ext cx="2540000" cy="369332"/>
            </a:xfrm>
            <a:prstGeom prst="rect">
              <a:avLst/>
            </a:prstGeom>
            <a:noFill/>
          </p:spPr>
          <p:txBody>
            <a:bodyPr wrap="square" rtlCol="0">
              <a:spAutoFit/>
            </a:bodyPr>
            <a:lstStyle/>
            <a:p>
              <a:r>
                <a:rPr lang="en-US">
                  <a:latin typeface="Arial" panose="020B0604020202020204" pitchFamily="34" charset="0"/>
                  <a:ea typeface="Roboto" panose="02000000000000000000" pitchFamily="2" charset="0"/>
                  <a:cs typeface="Arial" panose="020B0604020202020204" pitchFamily="34" charset="0"/>
                </a:rPr>
                <a:t>Creativity</a:t>
              </a:r>
            </a:p>
          </p:txBody>
        </p:sp>
        <p:sp>
          <p:nvSpPr>
            <p:cNvPr id="32" name="TextBox 31">
              <a:extLst>
                <a:ext uri="{FF2B5EF4-FFF2-40B4-BE49-F238E27FC236}">
                  <a16:creationId xmlns:a16="http://schemas.microsoft.com/office/drawing/2014/main" id="{78346C28-FFEF-FCE4-AE11-2965D8724194}"/>
                </a:ext>
              </a:extLst>
            </p:cNvPr>
            <p:cNvSpPr txBox="1"/>
            <p:nvPr/>
          </p:nvSpPr>
          <p:spPr>
            <a:xfrm>
              <a:off x="7359727" y="3293611"/>
              <a:ext cx="2540000" cy="369332"/>
            </a:xfrm>
            <a:prstGeom prst="rect">
              <a:avLst/>
            </a:prstGeom>
            <a:noFill/>
          </p:spPr>
          <p:txBody>
            <a:bodyPr wrap="square" rtlCol="0">
              <a:spAutoFit/>
            </a:bodyPr>
            <a:lstStyle/>
            <a:p>
              <a:r>
                <a:rPr lang="en-US">
                  <a:latin typeface="Arial" panose="020B0604020202020204" pitchFamily="34" charset="0"/>
                  <a:ea typeface="Roboto" panose="02000000000000000000" pitchFamily="2" charset="0"/>
                  <a:cs typeface="Arial" panose="020B0604020202020204" pitchFamily="34" charset="0"/>
                </a:rPr>
                <a:t>Innovation</a:t>
              </a:r>
            </a:p>
          </p:txBody>
        </p:sp>
        <p:sp>
          <p:nvSpPr>
            <p:cNvPr id="33" name="TextBox 32">
              <a:extLst>
                <a:ext uri="{FF2B5EF4-FFF2-40B4-BE49-F238E27FC236}">
                  <a16:creationId xmlns:a16="http://schemas.microsoft.com/office/drawing/2014/main" id="{5E3993D7-1B4B-C347-F288-BBCDD3C46124}"/>
                </a:ext>
              </a:extLst>
            </p:cNvPr>
            <p:cNvSpPr txBox="1"/>
            <p:nvPr/>
          </p:nvSpPr>
          <p:spPr>
            <a:xfrm>
              <a:off x="4475387" y="4551496"/>
              <a:ext cx="2540000" cy="369332"/>
            </a:xfrm>
            <a:prstGeom prst="rect">
              <a:avLst/>
            </a:prstGeom>
            <a:noFill/>
          </p:spPr>
          <p:txBody>
            <a:bodyPr wrap="square" rtlCol="0">
              <a:spAutoFit/>
            </a:bodyPr>
            <a:lstStyle/>
            <a:p>
              <a:r>
                <a:rPr lang="en-US">
                  <a:latin typeface="Arial" panose="020B0604020202020204" pitchFamily="34" charset="0"/>
                  <a:ea typeface="Roboto" panose="02000000000000000000" pitchFamily="2" charset="0"/>
                  <a:cs typeface="Arial" panose="020B0604020202020204" pitchFamily="34" charset="0"/>
                </a:rPr>
                <a:t>Anxiety</a:t>
              </a:r>
            </a:p>
          </p:txBody>
        </p:sp>
        <p:sp>
          <p:nvSpPr>
            <p:cNvPr id="34" name="TextBox 33">
              <a:extLst>
                <a:ext uri="{FF2B5EF4-FFF2-40B4-BE49-F238E27FC236}">
                  <a16:creationId xmlns:a16="http://schemas.microsoft.com/office/drawing/2014/main" id="{9FE5CB83-13AE-2036-BCB1-02AFF81BE47E}"/>
                </a:ext>
              </a:extLst>
            </p:cNvPr>
            <p:cNvSpPr txBox="1"/>
            <p:nvPr/>
          </p:nvSpPr>
          <p:spPr>
            <a:xfrm>
              <a:off x="5326046" y="5216083"/>
              <a:ext cx="2540000" cy="369332"/>
            </a:xfrm>
            <a:prstGeom prst="rect">
              <a:avLst/>
            </a:prstGeom>
            <a:noFill/>
          </p:spPr>
          <p:txBody>
            <a:bodyPr wrap="square" rtlCol="0">
              <a:spAutoFit/>
            </a:bodyPr>
            <a:lstStyle/>
            <a:p>
              <a:r>
                <a:rPr lang="en-US">
                  <a:latin typeface="Arial" panose="020B0604020202020204" pitchFamily="34" charset="0"/>
                  <a:ea typeface="Roboto" panose="02000000000000000000" pitchFamily="2" charset="0"/>
                  <a:cs typeface="Arial" panose="020B0604020202020204" pitchFamily="34" charset="0"/>
                </a:rPr>
                <a:t>Resistance</a:t>
              </a:r>
            </a:p>
          </p:txBody>
        </p:sp>
        <p:sp>
          <p:nvSpPr>
            <p:cNvPr id="35" name="TextBox 34">
              <a:extLst>
                <a:ext uri="{FF2B5EF4-FFF2-40B4-BE49-F238E27FC236}">
                  <a16:creationId xmlns:a16="http://schemas.microsoft.com/office/drawing/2014/main" id="{D09F7C5B-6E92-BEEC-270F-7D882D5C4692}"/>
                </a:ext>
              </a:extLst>
            </p:cNvPr>
            <p:cNvSpPr txBox="1"/>
            <p:nvPr/>
          </p:nvSpPr>
          <p:spPr>
            <a:xfrm>
              <a:off x="7567783" y="5089550"/>
              <a:ext cx="2540000" cy="369332"/>
            </a:xfrm>
            <a:prstGeom prst="rect">
              <a:avLst/>
            </a:prstGeom>
            <a:noFill/>
          </p:spPr>
          <p:txBody>
            <a:bodyPr wrap="square" rtlCol="0">
              <a:spAutoFit/>
            </a:bodyPr>
            <a:lstStyle/>
            <a:p>
              <a:r>
                <a:rPr lang="en-US">
                  <a:latin typeface="Arial" panose="020B0604020202020204" pitchFamily="34" charset="0"/>
                  <a:ea typeface="Roboto" panose="02000000000000000000" pitchFamily="2" charset="0"/>
                  <a:cs typeface="Arial" panose="020B0604020202020204" pitchFamily="34" charset="0"/>
                </a:rPr>
                <a:t>Confusion</a:t>
              </a:r>
            </a:p>
          </p:txBody>
        </p:sp>
        <p:sp>
          <p:nvSpPr>
            <p:cNvPr id="36" name="TextBox 35">
              <a:extLst>
                <a:ext uri="{FF2B5EF4-FFF2-40B4-BE49-F238E27FC236}">
                  <a16:creationId xmlns:a16="http://schemas.microsoft.com/office/drawing/2014/main" id="{33FF2DFB-D307-D713-C06E-8799CFF8AAB8}"/>
                </a:ext>
              </a:extLst>
            </p:cNvPr>
            <p:cNvSpPr txBox="1"/>
            <p:nvPr/>
          </p:nvSpPr>
          <p:spPr>
            <a:xfrm>
              <a:off x="9739581" y="5217724"/>
              <a:ext cx="1638200" cy="369332"/>
            </a:xfrm>
            <a:prstGeom prst="rect">
              <a:avLst/>
            </a:prstGeom>
            <a:noFill/>
          </p:spPr>
          <p:txBody>
            <a:bodyPr wrap="square" rtlCol="0">
              <a:spAutoFit/>
            </a:bodyPr>
            <a:lstStyle/>
            <a:p>
              <a:r>
                <a:rPr lang="en-US">
                  <a:latin typeface="Arial" panose="020B0604020202020204" pitchFamily="34" charset="0"/>
                  <a:ea typeface="Roboto" panose="02000000000000000000" pitchFamily="2" charset="0"/>
                  <a:cs typeface="Arial" panose="020B0604020202020204" pitchFamily="34" charset="0"/>
                </a:rPr>
                <a:t>Ambivalence</a:t>
              </a:r>
            </a:p>
          </p:txBody>
        </p:sp>
        <p:sp>
          <p:nvSpPr>
            <p:cNvPr id="37" name="TextBox 36">
              <a:extLst>
                <a:ext uri="{FF2B5EF4-FFF2-40B4-BE49-F238E27FC236}">
                  <a16:creationId xmlns:a16="http://schemas.microsoft.com/office/drawing/2014/main" id="{03FAAC2A-B152-F5F3-A4D6-2120A0368656}"/>
                </a:ext>
              </a:extLst>
            </p:cNvPr>
            <p:cNvSpPr txBox="1"/>
            <p:nvPr/>
          </p:nvSpPr>
          <p:spPr>
            <a:xfrm>
              <a:off x="10426704" y="4816685"/>
              <a:ext cx="1472568" cy="369332"/>
            </a:xfrm>
            <a:prstGeom prst="rect">
              <a:avLst/>
            </a:prstGeom>
            <a:noFill/>
          </p:spPr>
          <p:txBody>
            <a:bodyPr wrap="square" rtlCol="0">
              <a:spAutoFit/>
            </a:bodyPr>
            <a:lstStyle/>
            <a:p>
              <a:r>
                <a:rPr lang="en-US">
                  <a:latin typeface="Arial" panose="020B0604020202020204" pitchFamily="34" charset="0"/>
                  <a:ea typeface="Roboto" panose="02000000000000000000" pitchFamily="2" charset="0"/>
                  <a:cs typeface="Arial" panose="020B0604020202020204" pitchFamily="34" charset="0"/>
                </a:rPr>
                <a:t>Unsure</a:t>
              </a:r>
            </a:p>
          </p:txBody>
        </p:sp>
        <p:sp>
          <p:nvSpPr>
            <p:cNvPr id="38" name="TextBox 37">
              <a:extLst>
                <a:ext uri="{FF2B5EF4-FFF2-40B4-BE49-F238E27FC236}">
                  <a16:creationId xmlns:a16="http://schemas.microsoft.com/office/drawing/2014/main" id="{5D2650F9-8EB3-FCCC-BFFD-A398228FA5C3}"/>
                </a:ext>
              </a:extLst>
            </p:cNvPr>
            <p:cNvSpPr txBox="1"/>
            <p:nvPr/>
          </p:nvSpPr>
          <p:spPr>
            <a:xfrm>
              <a:off x="10743193" y="4362455"/>
              <a:ext cx="1156079" cy="369332"/>
            </a:xfrm>
            <a:prstGeom prst="rect">
              <a:avLst/>
            </a:prstGeom>
            <a:noFill/>
          </p:spPr>
          <p:txBody>
            <a:bodyPr wrap="square" rtlCol="0">
              <a:spAutoFit/>
            </a:bodyPr>
            <a:lstStyle/>
            <a:p>
              <a:r>
                <a:rPr lang="en-US">
                  <a:latin typeface="Arial" panose="020B0604020202020204" pitchFamily="34" charset="0"/>
                  <a:ea typeface="Roboto" panose="02000000000000000000" pitchFamily="2" charset="0"/>
                  <a:cs typeface="Arial" panose="020B0604020202020204" pitchFamily="34" charset="0"/>
                </a:rPr>
                <a:t>Relief</a:t>
              </a:r>
            </a:p>
          </p:txBody>
        </p:sp>
        <p:sp>
          <p:nvSpPr>
            <p:cNvPr id="39" name="TextBox 38">
              <a:extLst>
                <a:ext uri="{FF2B5EF4-FFF2-40B4-BE49-F238E27FC236}">
                  <a16:creationId xmlns:a16="http://schemas.microsoft.com/office/drawing/2014/main" id="{4575A71B-2133-FA8C-3DDC-DDDAFDB71FF8}"/>
                </a:ext>
              </a:extLst>
            </p:cNvPr>
            <p:cNvSpPr txBox="1"/>
            <p:nvPr/>
          </p:nvSpPr>
          <p:spPr>
            <a:xfrm>
              <a:off x="8831249" y="2432993"/>
              <a:ext cx="2540000" cy="369332"/>
            </a:xfrm>
            <a:prstGeom prst="rect">
              <a:avLst/>
            </a:prstGeom>
            <a:noFill/>
          </p:spPr>
          <p:txBody>
            <a:bodyPr wrap="square" rtlCol="0">
              <a:spAutoFit/>
            </a:bodyPr>
            <a:lstStyle/>
            <a:p>
              <a:r>
                <a:rPr lang="en-US">
                  <a:latin typeface="Arial" panose="020B0604020202020204" pitchFamily="34" charset="0"/>
                  <a:ea typeface="Roboto" panose="02000000000000000000" pitchFamily="2" charset="0"/>
                  <a:cs typeface="Arial" panose="020B0604020202020204" pitchFamily="34" charset="0"/>
                </a:rPr>
                <a:t>Accomplishment</a:t>
              </a:r>
            </a:p>
          </p:txBody>
        </p:sp>
      </p:grpSp>
      <p:sp>
        <p:nvSpPr>
          <p:cNvPr id="40" name="TextBox 39">
            <a:extLst>
              <a:ext uri="{FF2B5EF4-FFF2-40B4-BE49-F238E27FC236}">
                <a16:creationId xmlns:a16="http://schemas.microsoft.com/office/drawing/2014/main" id="{332EE858-E141-132F-66FB-0954A84D48D8}"/>
              </a:ext>
            </a:extLst>
          </p:cNvPr>
          <p:cNvSpPr txBox="1"/>
          <p:nvPr/>
        </p:nvSpPr>
        <p:spPr>
          <a:xfrm>
            <a:off x="7392713" y="6392797"/>
            <a:ext cx="4296765" cy="262445"/>
          </a:xfrm>
          <a:prstGeom prst="rect">
            <a:avLst/>
          </a:prstGeom>
          <a:noFill/>
        </p:spPr>
        <p:txBody>
          <a:bodyPr wrap="square" rtlCol="0">
            <a:spAutoFit/>
          </a:bodyPr>
          <a:lstStyle/>
          <a:p>
            <a:pPr algn="r"/>
            <a:r>
              <a:rPr lang="en-US" sz="1100"/>
              <a:t>Image adapted from Managing Transitions, William Bridges</a:t>
            </a:r>
          </a:p>
        </p:txBody>
      </p:sp>
    </p:spTree>
    <p:custDataLst>
      <p:tags r:id="rId1"/>
    </p:custDataLst>
    <p:extLst>
      <p:ext uri="{BB962C8B-B14F-4D97-AF65-F5344CB8AC3E}">
        <p14:creationId xmlns:p14="http://schemas.microsoft.com/office/powerpoint/2010/main" val="20259154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5A30C70-9594-683E-A69A-CFF3C23C59E4}"/>
              </a:ext>
            </a:extLst>
          </p:cNvPr>
          <p:cNvSpPr>
            <a:spLocks noGrp="1"/>
          </p:cNvSpPr>
          <p:nvPr>
            <p:ph type="sldNum" sz="quarter" idx="12"/>
          </p:nvPr>
        </p:nvSpPr>
        <p:spPr/>
        <p:txBody>
          <a:bodyPr/>
          <a:lstStyle/>
          <a:p>
            <a:fld id="{B9BF1031-1045-D74B-99D1-69DF7F96957F}" type="slidenum">
              <a:rPr lang="en-US" smtClean="0"/>
              <a:t>9</a:t>
            </a:fld>
            <a:endParaRPr lang="en-US"/>
          </a:p>
        </p:txBody>
      </p:sp>
      <p:sp>
        <p:nvSpPr>
          <p:cNvPr id="5" name="Title 4">
            <a:extLst>
              <a:ext uri="{FF2B5EF4-FFF2-40B4-BE49-F238E27FC236}">
                <a16:creationId xmlns:a16="http://schemas.microsoft.com/office/drawing/2014/main" id="{2AB68C95-018F-D6A3-4901-58A72BA797FB}"/>
              </a:ext>
            </a:extLst>
          </p:cNvPr>
          <p:cNvSpPr>
            <a:spLocks noGrp="1"/>
          </p:cNvSpPr>
          <p:nvPr>
            <p:ph type="title"/>
          </p:nvPr>
        </p:nvSpPr>
        <p:spPr>
          <a:xfrm>
            <a:off x="380397" y="742452"/>
            <a:ext cx="5284746" cy="1325563"/>
          </a:xfrm>
        </p:spPr>
        <p:txBody>
          <a:bodyPr>
            <a:normAutofit fontScale="90000"/>
          </a:bodyPr>
          <a:lstStyle/>
          <a:p>
            <a:r>
              <a:rPr lang="en-US"/>
              <a:t>Your Natural Response to Change</a:t>
            </a:r>
          </a:p>
        </p:txBody>
      </p:sp>
      <p:pic>
        <p:nvPicPr>
          <p:cNvPr id="9" name="Picture Placeholder 8">
            <a:extLst>
              <a:ext uri="{FF2B5EF4-FFF2-40B4-BE49-F238E27FC236}">
                <a16:creationId xmlns:a16="http://schemas.microsoft.com/office/drawing/2014/main" id="{1FE93B6B-71D8-FF18-352F-0917529CB4FD}"/>
              </a:ext>
            </a:extLst>
          </p:cNvPr>
          <p:cNvPicPr>
            <a:picLocks noGrp="1" noChangeAspect="1"/>
          </p:cNvPicPr>
          <p:nvPr>
            <p:ph type="pic" sz="quarter" idx="13"/>
          </p:nvPr>
        </p:nvPicPr>
        <p:blipFill>
          <a:blip r:embed="rId4"/>
          <a:srcRect l="19626" r="19626"/>
          <a:stretch>
            <a:fillRect/>
          </a:stretch>
        </p:blipFill>
        <p:spPr>
          <a:xfrm>
            <a:off x="6666189" y="742452"/>
            <a:ext cx="4999037" cy="5373095"/>
          </a:xfrm>
          <a:prstGeom prst="rect">
            <a:avLst/>
          </a:prstGeom>
        </p:spPr>
      </p:pic>
      <p:graphicFrame>
        <p:nvGraphicFramePr>
          <p:cNvPr id="10" name="Diagram 9">
            <a:extLst>
              <a:ext uri="{FF2B5EF4-FFF2-40B4-BE49-F238E27FC236}">
                <a16:creationId xmlns:a16="http://schemas.microsoft.com/office/drawing/2014/main" id="{A133005C-79F6-5BAB-34CE-EA8E27A0B34A}"/>
              </a:ext>
            </a:extLst>
          </p:cNvPr>
          <p:cNvGraphicFramePr/>
          <p:nvPr>
            <p:extLst>
              <p:ext uri="{D42A27DB-BD31-4B8C-83A1-F6EECF244321}">
                <p14:modId xmlns:p14="http://schemas.microsoft.com/office/powerpoint/2010/main" val="3216975878"/>
              </p:ext>
            </p:extLst>
          </p:nvPr>
        </p:nvGraphicFramePr>
        <p:xfrm>
          <a:off x="380397" y="2328982"/>
          <a:ext cx="5431123" cy="341591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ustDataLst>
      <p:tags r:id="rId1"/>
    </p:custDataLst>
    <p:extLst>
      <p:ext uri="{BB962C8B-B14F-4D97-AF65-F5344CB8AC3E}">
        <p14:creationId xmlns:p14="http://schemas.microsoft.com/office/powerpoint/2010/main" val="10073099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u0Nlrg16"/>
  <p:tag name="ARTICULATE_SLIDE_THUMBNAIL_REFRESH" val="1"/>
  <p:tag name="ARTICULATE_SLIDE_COUNT" val="1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Fairview Brand 2021">
      <a:dk1>
        <a:sysClr val="windowText" lastClr="000000"/>
      </a:dk1>
      <a:lt1>
        <a:sysClr val="window" lastClr="FFFFFF"/>
      </a:lt1>
      <a:dk2>
        <a:srgbClr val="44546A"/>
      </a:dk2>
      <a:lt2>
        <a:srgbClr val="E7E6E6"/>
      </a:lt2>
      <a:accent1>
        <a:srgbClr val="2E426B"/>
      </a:accent1>
      <a:accent2>
        <a:srgbClr val="D4D9E0"/>
      </a:accent2>
      <a:accent3>
        <a:srgbClr val="818EA8"/>
      </a:accent3>
      <a:accent4>
        <a:srgbClr val="AAB3C4"/>
      </a:accent4>
      <a:accent5>
        <a:srgbClr val="54698A"/>
      </a:accent5>
      <a:accent6>
        <a:srgbClr val="000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5  -  Recovered" id="{5F608047-4311-4A56-ABDA-88260A48C899}" vid="{BEBA0567-F1D4-4860-BD81-1E6A120E0FBD}"/>
    </a:ext>
  </a:extLst>
</a:theme>
</file>

<file path=ppt/theme/theme2.xml><?xml version="1.0" encoding="utf-8"?>
<a:theme xmlns:a="http://schemas.openxmlformats.org/drawingml/2006/main" name="1_Office Theme">
  <a:themeElements>
    <a:clrScheme name="Fairview Brand 2021">
      <a:dk1>
        <a:sysClr val="windowText" lastClr="000000"/>
      </a:dk1>
      <a:lt1>
        <a:sysClr val="window" lastClr="FFFFFF"/>
      </a:lt1>
      <a:dk2>
        <a:srgbClr val="44546A"/>
      </a:dk2>
      <a:lt2>
        <a:srgbClr val="E7E6E6"/>
      </a:lt2>
      <a:accent1>
        <a:srgbClr val="2E426B"/>
      </a:accent1>
      <a:accent2>
        <a:srgbClr val="D4D9E0"/>
      </a:accent2>
      <a:accent3>
        <a:srgbClr val="818EA8"/>
      </a:accent3>
      <a:accent4>
        <a:srgbClr val="AAB3C4"/>
      </a:accent4>
      <a:accent5>
        <a:srgbClr val="54698A"/>
      </a:accent5>
      <a:accent6>
        <a:srgbClr val="000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5  -  Recovered" id="{5F608047-4311-4A56-ABDA-88260A48C899}" vid="{BEBA0567-F1D4-4860-BD81-1E6A120E0FB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A5999F79F19784DBE56D8CD18B8772E" ma:contentTypeVersion="18" ma:contentTypeDescription="Create a new document." ma:contentTypeScope="" ma:versionID="9a3955dda06ff5cf8a706489030ab05b">
  <xsd:schema xmlns:xsd="http://www.w3.org/2001/XMLSchema" xmlns:xs="http://www.w3.org/2001/XMLSchema" xmlns:p="http://schemas.microsoft.com/office/2006/metadata/properties" xmlns:ns2="6d9b36ce-971f-42a7-b837-20394e655120" xmlns:ns3="c3916922-1a70-4db4-afef-d989904e3e9e" targetNamespace="http://schemas.microsoft.com/office/2006/metadata/properties" ma:root="true" ma:fieldsID="75f3ae8197de3d8bfa23d419c55e05e4" ns2:_="" ns3:_="">
    <xsd:import namespace="6d9b36ce-971f-42a7-b837-20394e655120"/>
    <xsd:import namespace="c3916922-1a70-4db4-afef-d989904e3e9e"/>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Slide_x0023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9b36ce-971f-42a7-b837-20394e655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21f0d629-d392-44fd-985b-97f177fd120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Slide_x0023_" ma:index="25" nillable="true" ma:displayName="Slide #" ma:format="Dropdown" ma:internalName="Slide_x0023_">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3916922-1a70-4db4-afef-d989904e3e9e"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c575c313-d1e9-4329-9749-35967b305894}" ma:internalName="TaxCatchAll" ma:showField="CatchAllData" ma:web="c3916922-1a70-4db4-afef-d989904e3e9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c3916922-1a70-4db4-afef-d989904e3e9e">
      <UserInfo>
        <DisplayName>Surmont, Rebecca</DisplayName>
        <AccountId>34</AccountId>
        <AccountType/>
      </UserInfo>
      <UserInfo>
        <DisplayName>Butenhoff, Mandy J</DisplayName>
        <AccountId>39</AccountId>
        <AccountType/>
      </UserInfo>
      <UserInfo>
        <DisplayName>Beard, Andrew F</DisplayName>
        <AccountId>107</AccountId>
        <AccountType/>
      </UserInfo>
      <UserInfo>
        <DisplayName>Schneider, Elizabeth</DisplayName>
        <AccountId>80</AccountId>
        <AccountType/>
      </UserInfo>
    </SharedWithUsers>
    <lcf76f155ced4ddcb4097134ff3c332f xmlns="6d9b36ce-971f-42a7-b837-20394e655120">
      <Terms xmlns="http://schemas.microsoft.com/office/infopath/2007/PartnerControls"/>
    </lcf76f155ced4ddcb4097134ff3c332f>
    <TaxCatchAll xmlns="c3916922-1a70-4db4-afef-d989904e3e9e" xsi:nil="true"/>
    <Slide_x0023_ xmlns="6d9b36ce-971f-42a7-b837-20394e655120" xsi:nil="true"/>
  </documentManagement>
</p:properties>
</file>

<file path=customXml/itemProps1.xml><?xml version="1.0" encoding="utf-8"?>
<ds:datastoreItem xmlns:ds="http://schemas.openxmlformats.org/officeDocument/2006/customXml" ds:itemID="{BD388AAF-1DE8-4CD3-80BD-9AC08FBCC93A}">
  <ds:schemaRefs>
    <ds:schemaRef ds:uri="6d9b36ce-971f-42a7-b837-20394e655120"/>
    <ds:schemaRef ds:uri="c3916922-1a70-4db4-afef-d989904e3e9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2EBE8F2-D51F-4045-AFE2-4D6B5A6ED608}">
  <ds:schemaRefs>
    <ds:schemaRef ds:uri="http://schemas.microsoft.com/sharepoint/v3/contenttype/forms"/>
  </ds:schemaRefs>
</ds:datastoreItem>
</file>

<file path=customXml/itemProps3.xml><?xml version="1.0" encoding="utf-8"?>
<ds:datastoreItem xmlns:ds="http://schemas.openxmlformats.org/officeDocument/2006/customXml" ds:itemID="{4AB540FB-DC2F-4D66-A2FB-38186D2E6615}">
  <ds:schemaRefs>
    <ds:schemaRef ds:uri="6d9b36ce-971f-42a7-b837-20394e655120"/>
    <ds:schemaRef ds:uri="c3916922-1a70-4db4-afef-d989904e3e9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Fairview Arial Template 2021-2022</Template>
  <TotalTime>0</TotalTime>
  <Words>2997</Words>
  <Application>Microsoft Office PowerPoint</Application>
  <PresentationFormat>Widescreen</PresentationFormat>
  <Paragraphs>300</Paragraphs>
  <Slides>15</Slides>
  <Notes>15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Arial</vt:lpstr>
      <vt:lpstr>Calibri</vt:lpstr>
      <vt:lpstr>Roboto</vt:lpstr>
      <vt:lpstr>Wingdings</vt:lpstr>
      <vt:lpstr>Office Theme</vt:lpstr>
      <vt:lpstr>1_Office Theme</vt:lpstr>
      <vt:lpstr>Navigating Change as a Team</vt:lpstr>
      <vt:lpstr>challenge myself and support others to continuously learn and develop</vt:lpstr>
      <vt:lpstr>Navigating Change as a Team</vt:lpstr>
      <vt:lpstr>PowerPoint Presentation</vt:lpstr>
      <vt:lpstr>PowerPoint Presentation</vt:lpstr>
      <vt:lpstr>PowerPoint Presentation</vt:lpstr>
      <vt:lpstr>Here’s what’s known about change</vt:lpstr>
      <vt:lpstr>How do you react to change?</vt:lpstr>
      <vt:lpstr>Your Natural Response to Change</vt:lpstr>
      <vt:lpstr>PowerPoint Presentation</vt:lpstr>
      <vt:lpstr>PowerPoint Presentation</vt:lpstr>
      <vt:lpstr>Curious Questions for Navigating Change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Change</dc:title>
  <dc:creator>Schneider, Elizabeth</dc:creator>
  <cp:lastModifiedBy>Schneider, Elizabeth</cp:lastModifiedBy>
  <cp:revision>1</cp:revision>
  <dcterms:created xsi:type="dcterms:W3CDTF">2023-06-14T16:30:57Z</dcterms:created>
  <dcterms:modified xsi:type="dcterms:W3CDTF">2023-08-10T13:23:46Z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8321DF5C-BA81-4D45-B8A6-8876DFCB61D0</vt:lpwstr>
  </property>
  <property fmtid="{D5CDD505-2E9C-101B-9397-08002B2CF9AE}" pid="3" name="ArticulatePath">
    <vt:lpwstr>https://mnfhs-my.sharepoint.com/personal/eli28776_fairview_org/Documents/Documents/Fairview Branding/Fairview PPT Template 05.2021</vt:lpwstr>
  </property>
  <property fmtid="{D5CDD505-2E9C-101B-9397-08002B2CF9AE}" pid="4" name="ContentTypeId">
    <vt:lpwstr>0x0101002A5999F79F19784DBE56D8CD18B8772E</vt:lpwstr>
  </property>
  <property fmtid="{D5CDD505-2E9C-101B-9397-08002B2CF9AE}" pid="5" name="MediaServiceImageTags">
    <vt:lpwstr/>
  </property>
</Properties>
</file>